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8" r:id="rId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00DC4B-B148-BF0B-AC0F-CB5375DDCAE3}" v="10" dt="2026-01-29T20:04:13.6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1" d="100"/>
          <a:sy n="51" d="100"/>
        </p:scale>
        <p:origin x="6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movaasya3" userId="S::somovaasya3_gmail.com#ext#@slideedu.onmicrosoft.com::05b36399-d501-4a7b-87fd-615099445ab5" providerId="AD" clId="Web-{6B00DC4B-B148-BF0B-AC0F-CB5375DDCAE3}"/>
    <pc:docChg chg="modSld">
      <pc:chgData name="somovaasya3" userId="S::somovaasya3_gmail.com#ext#@slideedu.onmicrosoft.com::05b36399-d501-4a7b-87fd-615099445ab5" providerId="AD" clId="Web-{6B00DC4B-B148-BF0B-AC0F-CB5375DDCAE3}" dt="2026-01-29T20:04:13.611" v="8" actId="1076"/>
      <pc:docMkLst>
        <pc:docMk/>
      </pc:docMkLst>
      <pc:sldChg chg="modSp">
        <pc:chgData name="somovaasya3" userId="S::somovaasya3_gmail.com#ext#@slideedu.onmicrosoft.com::05b36399-d501-4a7b-87fd-615099445ab5" providerId="AD" clId="Web-{6B00DC4B-B148-BF0B-AC0F-CB5375DDCAE3}" dt="2026-01-29T20:04:13.611" v="8" actId="1076"/>
        <pc:sldMkLst>
          <pc:docMk/>
          <pc:sldMk cId="572790934" sldId="258"/>
        </pc:sldMkLst>
        <pc:spChg chg="mod">
          <ac:chgData name="somovaasya3" userId="S::somovaasya3_gmail.com#ext#@slideedu.onmicrosoft.com::05b36399-d501-4a7b-87fd-615099445ab5" providerId="AD" clId="Web-{6B00DC4B-B148-BF0B-AC0F-CB5375DDCAE3}" dt="2026-01-29T20:04:12.440" v="7" actId="1076"/>
          <ac:spMkLst>
            <pc:docMk/>
            <pc:sldMk cId="572790934" sldId="258"/>
            <ac:spMk id="56" creationId="{904C9796-61F0-100D-11C7-2A1DBB5E5710}"/>
          </ac:spMkLst>
        </pc:spChg>
        <pc:grpChg chg="mod">
          <ac:chgData name="somovaasya3" userId="S::somovaasya3_gmail.com#ext#@slideedu.onmicrosoft.com::05b36399-d501-4a7b-87fd-615099445ab5" providerId="AD" clId="Web-{6B00DC4B-B148-BF0B-AC0F-CB5375DDCAE3}" dt="2026-01-29T20:04:09.221" v="4" actId="1076"/>
          <ac:grpSpMkLst>
            <pc:docMk/>
            <pc:sldMk cId="572790934" sldId="258"/>
            <ac:grpSpMk id="47" creationId="{975CBE07-5A6D-EC93-9918-EE4B5A6E7321}"/>
          </ac:grpSpMkLst>
        </pc:grpChg>
        <pc:grpChg chg="mod">
          <ac:chgData name="somovaasya3" userId="S::somovaasya3_gmail.com#ext#@slideedu.onmicrosoft.com::05b36399-d501-4a7b-87fd-615099445ab5" providerId="AD" clId="Web-{6B00DC4B-B148-BF0B-AC0F-CB5375DDCAE3}" dt="2026-01-29T20:04:11.377" v="6" actId="1076"/>
          <ac:grpSpMkLst>
            <pc:docMk/>
            <pc:sldMk cId="572790934" sldId="258"/>
            <ac:grpSpMk id="54" creationId="{94965C7E-E76A-63B0-8D10-C04617B807AF}"/>
          </ac:grpSpMkLst>
        </pc:grpChg>
        <pc:grpChg chg="mod">
          <ac:chgData name="somovaasya3" userId="S::somovaasya3_gmail.com#ext#@slideedu.onmicrosoft.com::05b36399-d501-4a7b-87fd-615099445ab5" providerId="AD" clId="Web-{6B00DC4B-B148-BF0B-AC0F-CB5375DDCAE3}" dt="2026-01-29T20:04:10.283" v="5" actId="1076"/>
          <ac:grpSpMkLst>
            <pc:docMk/>
            <pc:sldMk cId="572790934" sldId="258"/>
            <ac:grpSpMk id="59" creationId="{577A8CD5-9EF3-C60F-5905-B6A27C6E2515}"/>
          </ac:grpSpMkLst>
        </pc:grpChg>
        <pc:picChg chg="mod">
          <ac:chgData name="somovaasya3" userId="S::somovaasya3_gmail.com#ext#@slideedu.onmicrosoft.com::05b36399-d501-4a7b-87fd-615099445ab5" providerId="AD" clId="Web-{6B00DC4B-B148-BF0B-AC0F-CB5375DDCAE3}" dt="2026-01-29T20:04:13.611" v="8" actId="1076"/>
          <ac:picMkLst>
            <pc:docMk/>
            <pc:sldMk cId="572790934" sldId="258"/>
            <ac:picMk id="61" creationId="{5FEDB44E-AF2D-091F-6A49-E279C458C42A}"/>
          </ac:picMkLst>
        </pc:picChg>
      </pc:sldChg>
    </pc:docChg>
  </pc:docChgLst>
  <pc:docChgLst>
    <pc:chgData clId="Web-{6B00DC4B-B148-BF0B-AC0F-CB5375DDCAE3}"/>
    <pc:docChg chg="modSld">
      <pc:chgData name="" userId="" providerId="" clId="Web-{6B00DC4B-B148-BF0B-AC0F-CB5375DDCAE3}" dt="2026-01-29T20:03:49.299" v="0" actId="1076"/>
      <pc:docMkLst>
        <pc:docMk/>
      </pc:docMkLst>
      <pc:sldChg chg="modSp">
        <pc:chgData name="" userId="" providerId="" clId="Web-{6B00DC4B-B148-BF0B-AC0F-CB5375DDCAE3}" dt="2026-01-29T20:03:49.299" v="0" actId="1076"/>
        <pc:sldMkLst>
          <pc:docMk/>
          <pc:sldMk cId="572790934" sldId="258"/>
        </pc:sldMkLst>
        <pc:picChg chg="mod">
          <ac:chgData name="" userId="" providerId="" clId="Web-{6B00DC4B-B148-BF0B-AC0F-CB5375DDCAE3}" dt="2026-01-29T20:03:49.299" v="0" actId="1076"/>
          <ac:picMkLst>
            <pc:docMk/>
            <pc:sldMk cId="572790934" sldId="258"/>
            <ac:picMk id="61" creationId="{5FEDB44E-AF2D-091F-6A49-E279C458C42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71D078-F1FC-D209-ABC4-DDFEEB14B4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2494895-EC8A-AD5E-A3E8-418C094D41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C63C58-6A47-E2CC-0930-761A9F858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17D35-01F3-46FF-B07E-7463302809A7}" type="datetimeFigureOut">
              <a:rPr lang="uk-UA" smtClean="0"/>
              <a:t>29.01.2026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8AE485-FB01-8A38-0F41-C06DB83F0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5AE33F-6306-9BEF-61F0-00F980551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0B6CD-25E3-4BE8-99BA-D7FD38FFFB9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73937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EFFDF5-D235-3DC9-9247-F67EC0138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3B4D446-C70B-BE02-8FE5-E0A4A0F30C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DD645B-B4C7-28D4-C3DA-6998FBF98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17D35-01F3-46FF-B07E-7463302809A7}" type="datetimeFigureOut">
              <a:rPr lang="uk-UA" smtClean="0"/>
              <a:t>29.01.2026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D1D94F-7658-5AB9-3102-3611AC0AD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DF5460-02BA-1E86-F8A0-4E4B1AB3E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0B6CD-25E3-4BE8-99BA-D7FD38FFFB9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38443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55590D-4043-1320-EF68-DF0911ED7C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43C8A77-B115-DC12-13F4-23A582242D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00FFA-2C47-DCA3-620F-CE8CD527B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17D35-01F3-46FF-B07E-7463302809A7}" type="datetimeFigureOut">
              <a:rPr lang="uk-UA" smtClean="0"/>
              <a:t>29.01.2026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E83E43-2BA3-6ECC-7D44-BD1336C36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B79094-9112-8952-4620-1818F3D77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0B6CD-25E3-4BE8-99BA-D7FD38FFFB9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17768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30E3DE-7955-27A5-4B19-2F0A84736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DD0419-4216-6AD4-7F2B-9BB43F49A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CE4973-C877-705A-BE89-90EBD2949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17D35-01F3-46FF-B07E-7463302809A7}" type="datetimeFigureOut">
              <a:rPr lang="uk-UA" smtClean="0"/>
              <a:t>29.01.2026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75AED2-9AFA-132C-EEF2-9988F9C8E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639FF74-D9B4-DC4D-77FD-15B6497E7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0B6CD-25E3-4BE8-99BA-D7FD38FFFB9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67103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92D97B-0591-9405-F217-1F11FC7C9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3BCAD55-D58D-F29C-A9D3-B1B36FF13B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FB83EA-96EB-D9E2-B601-1CC49A443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17D35-01F3-46FF-B07E-7463302809A7}" type="datetimeFigureOut">
              <a:rPr lang="uk-UA" smtClean="0"/>
              <a:t>29.01.2026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90A962-891F-FDC9-DBB3-8B3524ACF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D42011-5637-4BB1-1139-3F8096D1A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0B6CD-25E3-4BE8-99BA-D7FD38FFFB9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77629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1912FB-60F7-7FDF-61F5-D9A956581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99A8C4-2B93-480D-1EF2-29D5593EEF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1D8F5AA-3A32-F70E-FAD1-86477BB668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02283A6-E769-9DA7-FDA4-15BCD3BCF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17D35-01F3-46FF-B07E-7463302809A7}" type="datetimeFigureOut">
              <a:rPr lang="uk-UA" smtClean="0"/>
              <a:t>29.01.2026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7C4B993-BB3B-832A-7CF7-DEF79B768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3BA1CFE-7CF8-1411-86FD-542B956F9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0B6CD-25E3-4BE8-99BA-D7FD38FFFB9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4573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33C3D1-C8D1-4852-A196-68C0F6DB3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9AEDBAD-6E40-5A8E-DBAC-37EB54E828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DFAB1A-5F6C-FE93-A54E-6CCC01C637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4F6047A-9ECC-CCF8-C71B-29CCEE68A8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2FCB420-7764-48CC-1433-23769B42CE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5196AF9-D10D-B708-A487-428C96A16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17D35-01F3-46FF-B07E-7463302809A7}" type="datetimeFigureOut">
              <a:rPr lang="uk-UA" smtClean="0"/>
              <a:t>29.01.2026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D0E3F38-83C2-6FDD-B935-5CB6B9A9B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639F089-691E-90C1-B174-B352752FC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0B6CD-25E3-4BE8-99BA-D7FD38FFFB9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29473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D9A2FA-C5A0-0D61-9937-B3A6D56E2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BE76F02-201E-F3E4-B343-9D1A467B0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17D35-01F3-46FF-B07E-7463302809A7}" type="datetimeFigureOut">
              <a:rPr lang="uk-UA" smtClean="0"/>
              <a:t>29.01.2026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0A70191-B880-930B-D1DE-2513C3D8B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9BAD13C-1D83-3737-5A91-603109AC4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0B6CD-25E3-4BE8-99BA-D7FD38FFFB9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89872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B3FC019-270C-8038-81FC-943D62DCC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17D35-01F3-46FF-B07E-7463302809A7}" type="datetimeFigureOut">
              <a:rPr lang="uk-UA" smtClean="0"/>
              <a:t>29.01.2026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BB69E54-5943-B931-AC3F-D0C7D540F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783F57B-CDF9-BE1F-78FB-2C68668AD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0B6CD-25E3-4BE8-99BA-D7FD38FFFB9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80561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DB9276-C751-EB10-A43F-1CBC7D260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FA175E-381D-B6B0-5E95-93E5EE9454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F04A7FD-5487-EC92-DC69-DEEBA857D2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FCCCC99-E652-FD88-D56C-4F8487280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17D35-01F3-46FF-B07E-7463302809A7}" type="datetimeFigureOut">
              <a:rPr lang="uk-UA" smtClean="0"/>
              <a:t>29.01.2026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50E6261-BDDA-7D1B-BC59-567C68FE0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6C15A9E-3F59-5200-FB0E-E2BA1378F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0B6CD-25E3-4BE8-99BA-D7FD38FFFB9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84111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BE6CD4-1FCC-E8DB-ACE5-67BDA6D11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786C5BB-9552-DAF6-FE84-431100F768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F7A7E01-87B6-9075-6BE2-73EC18F7FC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A80C6A-C29C-4696-F6B9-A7B46A32D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17D35-01F3-46FF-B07E-7463302809A7}" type="datetimeFigureOut">
              <a:rPr lang="uk-UA" smtClean="0"/>
              <a:t>29.01.2026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C91F603-8FCF-ECFC-3AC2-46CED5D80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24C5A21-E480-597E-93AE-342DB5B5C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0B6CD-25E3-4BE8-99BA-D7FD38FFFB9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44956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536F23-520B-9F35-8F0D-A4BF80542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D2F768F-40FD-D85E-E442-2A9F81ED68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F5004ED-F614-6DF7-7EEE-6EE138FB43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E17D35-01F3-46FF-B07E-7463302809A7}" type="datetimeFigureOut">
              <a:rPr lang="uk-UA" smtClean="0"/>
              <a:t>29.01.2026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352731-2EC9-2332-8F51-CE884BC304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B55162B-5EC1-7472-B907-7576FF6837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F0B6CD-25E3-4BE8-99BA-D7FD38FFFB9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46107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microsoft.com/office/2007/relationships/hdphoto" Target="../media/hdphoto1.wdp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AAE70F3-36C2-EC49-5DFC-16F83C2D6D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9743"/>
            <a:ext cx="12192000" cy="697774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FF04472-ECBF-02A5-061A-0076F54F79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420" y="3405486"/>
            <a:ext cx="3204537" cy="320453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38130EB-6AAF-DA8A-4DB4-E6092533F7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0952"/>
            <a:ext cx="1072280" cy="1045096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453515FB-AA01-72FB-53A2-2DD9781AAD1E}"/>
              </a:ext>
            </a:extLst>
          </p:cNvPr>
          <p:cNvGrpSpPr/>
          <p:nvPr/>
        </p:nvGrpSpPr>
        <p:grpSpPr>
          <a:xfrm>
            <a:off x="170098" y="1929796"/>
            <a:ext cx="2351315" cy="2361332"/>
            <a:chOff x="3930769" y="956789"/>
            <a:chExt cx="2351315" cy="2361332"/>
          </a:xfrm>
        </p:grpSpPr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34C8F7F7-FA68-7B32-9ED4-9CCDFF950FF2}"/>
                </a:ext>
              </a:extLst>
            </p:cNvPr>
            <p:cNvSpPr/>
            <p:nvPr/>
          </p:nvSpPr>
          <p:spPr>
            <a:xfrm>
              <a:off x="4072804" y="956789"/>
              <a:ext cx="2100921" cy="23285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966D598E-6520-52E5-F998-9365C53194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0769" y="966806"/>
              <a:ext cx="2351315" cy="2351315"/>
            </a:xfrm>
            <a:prstGeom prst="rect">
              <a:avLst/>
            </a:prstGeom>
          </p:spPr>
        </p:pic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BD668B4A-CA46-4956-3932-8C3B053CB4F3}"/>
              </a:ext>
            </a:extLst>
          </p:cNvPr>
          <p:cNvGrpSpPr/>
          <p:nvPr/>
        </p:nvGrpSpPr>
        <p:grpSpPr>
          <a:xfrm>
            <a:off x="2691510" y="2861355"/>
            <a:ext cx="1339269" cy="1306287"/>
            <a:chOff x="4464802" y="3394599"/>
            <a:chExt cx="1339269" cy="1306287"/>
          </a:xfrm>
        </p:grpSpPr>
        <p:sp>
          <p:nvSpPr>
            <p:cNvPr id="15" name="Прямоугольник: скругленные углы 14">
              <a:extLst>
                <a:ext uri="{FF2B5EF4-FFF2-40B4-BE49-F238E27FC236}">
                  <a16:creationId xmlns:a16="http://schemas.microsoft.com/office/drawing/2014/main" id="{EB86C2F5-7E40-7948-ADE4-5BDFD87610E3}"/>
                </a:ext>
              </a:extLst>
            </p:cNvPr>
            <p:cNvSpPr/>
            <p:nvPr/>
          </p:nvSpPr>
          <p:spPr>
            <a:xfrm>
              <a:off x="4464802" y="3405486"/>
              <a:ext cx="1283248" cy="128451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CDABE9A9-EA17-5975-FD94-10FA8984B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7784" y="3394599"/>
              <a:ext cx="1306287" cy="1306287"/>
            </a:xfrm>
            <a:prstGeom prst="rect">
              <a:avLst/>
            </a:prstGeom>
          </p:spPr>
        </p:pic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683AEC62-56CD-054E-76E9-E091EE8611B9}"/>
              </a:ext>
            </a:extLst>
          </p:cNvPr>
          <p:cNvGrpSpPr/>
          <p:nvPr/>
        </p:nvGrpSpPr>
        <p:grpSpPr>
          <a:xfrm>
            <a:off x="6284937" y="2845092"/>
            <a:ext cx="1362612" cy="1315427"/>
            <a:chOff x="6257345" y="3054406"/>
            <a:chExt cx="1362612" cy="1315427"/>
          </a:xfrm>
        </p:grpSpPr>
        <p:sp>
          <p:nvSpPr>
            <p:cNvPr id="17" name="Прямоугольник: скругленные углы 16">
              <a:extLst>
                <a:ext uri="{FF2B5EF4-FFF2-40B4-BE49-F238E27FC236}">
                  <a16:creationId xmlns:a16="http://schemas.microsoft.com/office/drawing/2014/main" id="{1A80D8C5-6A29-D7D6-F901-ABE290625401}"/>
                </a:ext>
              </a:extLst>
            </p:cNvPr>
            <p:cNvSpPr/>
            <p:nvPr/>
          </p:nvSpPr>
          <p:spPr>
            <a:xfrm>
              <a:off x="6257346" y="3054406"/>
              <a:ext cx="1362611" cy="131244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A9238D09-CBEC-0BA2-2206-18EDB160B1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7345" y="3085319"/>
              <a:ext cx="1283248" cy="1284514"/>
            </a:xfrm>
            <a:prstGeom prst="rect">
              <a:avLst/>
            </a:prstGeom>
          </p:spPr>
        </p:pic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95B2E5CB-3C16-C31F-DE87-D86F1111FC8F}"/>
              </a:ext>
            </a:extLst>
          </p:cNvPr>
          <p:cNvGrpSpPr/>
          <p:nvPr/>
        </p:nvGrpSpPr>
        <p:grpSpPr>
          <a:xfrm>
            <a:off x="7854765" y="2722130"/>
            <a:ext cx="1465453" cy="1366712"/>
            <a:chOff x="7535366" y="4168120"/>
            <a:chExt cx="1465453" cy="1366712"/>
          </a:xfrm>
        </p:grpSpPr>
        <p:sp>
          <p:nvSpPr>
            <p:cNvPr id="19" name="Прямоугольник: скругленные углы 18">
              <a:extLst>
                <a:ext uri="{FF2B5EF4-FFF2-40B4-BE49-F238E27FC236}">
                  <a16:creationId xmlns:a16="http://schemas.microsoft.com/office/drawing/2014/main" id="{5A59AB10-2CBE-BCAE-D12E-F0B7FE505B18}"/>
                </a:ext>
              </a:extLst>
            </p:cNvPr>
            <p:cNvSpPr/>
            <p:nvPr/>
          </p:nvSpPr>
          <p:spPr>
            <a:xfrm>
              <a:off x="7535366" y="4228545"/>
              <a:ext cx="1465453" cy="130628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8D7F7EC1-1EBE-25C9-D8FC-61D507A5B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0738" y="4168120"/>
              <a:ext cx="1270576" cy="1287957"/>
            </a:xfrm>
            <a:prstGeom prst="rect">
              <a:avLst/>
            </a:prstGeom>
          </p:spPr>
        </p:pic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2FF5507B-C031-4997-7EAF-298888E0C2F9}"/>
              </a:ext>
            </a:extLst>
          </p:cNvPr>
          <p:cNvGrpSpPr/>
          <p:nvPr/>
        </p:nvGrpSpPr>
        <p:grpSpPr>
          <a:xfrm>
            <a:off x="3550718" y="1053710"/>
            <a:ext cx="2969400" cy="3153254"/>
            <a:chOff x="8406837" y="890267"/>
            <a:chExt cx="2969400" cy="3153254"/>
          </a:xfrm>
        </p:grpSpPr>
        <p:sp>
          <p:nvSpPr>
            <p:cNvPr id="21" name="Прямоугольник: скругленные углы 20">
              <a:extLst>
                <a:ext uri="{FF2B5EF4-FFF2-40B4-BE49-F238E27FC236}">
                  <a16:creationId xmlns:a16="http://schemas.microsoft.com/office/drawing/2014/main" id="{69F675F9-5A53-6078-E4A8-AF0B7DCFD6B3}"/>
                </a:ext>
              </a:extLst>
            </p:cNvPr>
            <p:cNvSpPr/>
            <p:nvPr/>
          </p:nvSpPr>
          <p:spPr>
            <a:xfrm>
              <a:off x="9060520" y="890267"/>
              <a:ext cx="1817914" cy="315325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43E59530-F8DC-D79B-4AD9-C51DD9EF107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6837" y="981231"/>
              <a:ext cx="2969400" cy="2969400"/>
            </a:xfrm>
            <a:prstGeom prst="rect">
              <a:avLst/>
            </a:prstGeom>
          </p:spPr>
        </p:pic>
      </p:grp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5792B9F8-AE00-B29D-17CF-F249F61D9CC0}"/>
              </a:ext>
            </a:extLst>
          </p:cNvPr>
          <p:cNvSpPr/>
          <p:nvPr/>
        </p:nvSpPr>
        <p:spPr>
          <a:xfrm>
            <a:off x="3229026" y="65050"/>
            <a:ext cx="5391221" cy="8833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7A62E7D3-A6E8-4C19-438B-6F5A5D9695B8}"/>
              </a:ext>
            </a:extLst>
          </p:cNvPr>
          <p:cNvGrpSpPr/>
          <p:nvPr/>
        </p:nvGrpSpPr>
        <p:grpSpPr>
          <a:xfrm>
            <a:off x="1735635" y="4388347"/>
            <a:ext cx="6620976" cy="2363464"/>
            <a:chOff x="3653534" y="2568732"/>
            <a:chExt cx="9818914" cy="4175653"/>
          </a:xfrm>
        </p:grpSpPr>
        <p:sp>
          <p:nvSpPr>
            <p:cNvPr id="29" name="Прямоугольник: скругленные углы 28">
              <a:extLst>
                <a:ext uri="{FF2B5EF4-FFF2-40B4-BE49-F238E27FC236}">
                  <a16:creationId xmlns:a16="http://schemas.microsoft.com/office/drawing/2014/main" id="{B9E6C801-07C4-0066-B291-2C44D6BD1AEA}"/>
                </a:ext>
              </a:extLst>
            </p:cNvPr>
            <p:cNvSpPr/>
            <p:nvPr/>
          </p:nvSpPr>
          <p:spPr>
            <a:xfrm>
              <a:off x="3653534" y="2568732"/>
              <a:ext cx="9818914" cy="41756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chemeClr val="tx1"/>
                  </a:solidFill>
                </a:rPr>
                <a:t>                                        </a:t>
              </a:r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ОРЕЛ КРУЖЛЯЄ НАД ПОЛЕМ </a:t>
              </a:r>
            </a:p>
            <a:p>
              <a:pPr algn="ctr"/>
              <a:endPara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              ОРЕЛ ПЛАВАЄ В ЛУЗІ </a:t>
              </a:r>
            </a:p>
            <a:p>
              <a:pPr algn="ctr"/>
              <a:endPara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              ОРЕЛ ЛЕТІВ І ГАВКАВ                                                         </a:t>
              </a:r>
            </a:p>
            <a:p>
              <a:pPr algn="ctr"/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                       </a:t>
              </a:r>
              <a:endParaRPr lang="uk-UA" dirty="0">
                <a:solidFill>
                  <a:schemeClr val="tx1"/>
                </a:solidFill>
              </a:endParaRPr>
            </a:p>
          </p:txBody>
        </p:sp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8E50FBDE-48A1-8F17-F75D-519B7E2477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948709" y="3050380"/>
              <a:ext cx="3108526" cy="3108526"/>
            </a:xfrm>
            <a:prstGeom prst="roundRect">
              <a:avLst/>
            </a:prstGeom>
          </p:spPr>
        </p:pic>
      </p:grp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55C53C32-BE25-D711-9DC4-093BC3770F3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118" y="-43421"/>
            <a:ext cx="1097072" cy="1110487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3EEE5F6-40B8-AB58-0787-915E851D0B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769" y="-27158"/>
            <a:ext cx="1097072" cy="111048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E1E0822-6D0B-F326-DC5B-F18855BDCB2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025" y="-48499"/>
            <a:ext cx="1097072" cy="111048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345A2263-583E-EC13-08C2-DCA581021D5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484" y="-48499"/>
            <a:ext cx="1097072" cy="1110487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70799243-BA35-AEA5-6C43-C79D394F2FE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132" y="-32275"/>
            <a:ext cx="1097072" cy="1110487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5E3F657B-D032-E12A-379E-BC2992B5AAB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280" y="1518887"/>
            <a:ext cx="1097072" cy="1110487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11C76D5C-BB59-AEB5-74F2-3C32D261CC5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828" y="2311555"/>
            <a:ext cx="1097072" cy="1110487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6226B675-697B-D49F-1822-4CC8CDF5C1D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775" y="1105757"/>
            <a:ext cx="1097072" cy="1110487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73BD50E6-9DF1-A0FC-CF80-D7C7321820C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002" y="2050100"/>
            <a:ext cx="1097072" cy="1110487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5939EAEB-C7C5-1E16-81F6-03937464DE4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100" y="2216244"/>
            <a:ext cx="1097072" cy="1110487"/>
          </a:xfrm>
          <a:prstGeom prst="rect">
            <a:avLst/>
          </a:prstGeom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9F535E2B-47D2-9BFC-26FF-BB05550C6CF0}"/>
              </a:ext>
            </a:extLst>
          </p:cNvPr>
          <p:cNvSpPr/>
          <p:nvPr/>
        </p:nvSpPr>
        <p:spPr>
          <a:xfrm>
            <a:off x="4430486" y="4660965"/>
            <a:ext cx="3331028" cy="490342"/>
          </a:xfrm>
          <a:prstGeom prst="roundRect">
            <a:avLst/>
          </a:prstGeom>
          <a:solidFill>
            <a:srgbClr val="00B050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AAA1FF84-E0BF-62A4-9B92-0448298EBFEC}"/>
              </a:ext>
            </a:extLst>
          </p:cNvPr>
          <p:cNvGrpSpPr/>
          <p:nvPr/>
        </p:nvGrpSpPr>
        <p:grpSpPr>
          <a:xfrm>
            <a:off x="1751413" y="4403700"/>
            <a:ext cx="6620976" cy="2351315"/>
            <a:chOff x="315997" y="1685194"/>
            <a:chExt cx="9818914" cy="4175653"/>
          </a:xfrm>
        </p:grpSpPr>
        <p:sp>
          <p:nvSpPr>
            <p:cNvPr id="44" name="Прямоугольник: скругленные углы 43">
              <a:extLst>
                <a:ext uri="{FF2B5EF4-FFF2-40B4-BE49-F238E27FC236}">
                  <a16:creationId xmlns:a16="http://schemas.microsoft.com/office/drawing/2014/main" id="{C4A5AAD4-B570-6F83-CF07-6C13BE1DDA52}"/>
                </a:ext>
              </a:extLst>
            </p:cNvPr>
            <p:cNvSpPr/>
            <p:nvPr/>
          </p:nvSpPr>
          <p:spPr>
            <a:xfrm>
              <a:off x="315997" y="1685194"/>
              <a:ext cx="9818914" cy="41756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chemeClr val="tx1"/>
                  </a:solidFill>
                </a:rPr>
                <a:t>                                              </a:t>
              </a:r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КОЛІБРІ КРУЖАТЬ НАД ЛУГОМ</a:t>
              </a:r>
            </a:p>
            <a:p>
              <a:pPr algn="ctr"/>
              <a:endPara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                           КОЛІБРІ КРУЖАЛИ НАД ЛІСОМ</a:t>
              </a:r>
            </a:p>
            <a:p>
              <a:pPr algn="ctr"/>
              <a:endPara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                             КОЛІБРІ СТРИБАЮТЬ І БІГАЮТЬ </a:t>
              </a:r>
            </a:p>
          </p:txBody>
        </p:sp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0760A66E-B981-4378-7541-61B12AA1E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84703" y="2232914"/>
              <a:ext cx="3080209" cy="3080209"/>
            </a:xfrm>
            <a:prstGeom prst="roundRect">
              <a:avLst/>
            </a:prstGeom>
          </p:spPr>
        </p:pic>
      </p:grp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0949474A-9F8D-74EF-D8A5-B87ED0ED7A3C}"/>
              </a:ext>
            </a:extLst>
          </p:cNvPr>
          <p:cNvSpPr/>
          <p:nvPr/>
        </p:nvSpPr>
        <p:spPr>
          <a:xfrm>
            <a:off x="4461188" y="4776800"/>
            <a:ext cx="3588026" cy="523116"/>
          </a:xfrm>
          <a:prstGeom prst="roundRect">
            <a:avLst/>
          </a:prstGeom>
          <a:solidFill>
            <a:srgbClr val="00B050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975CBE07-5A6D-EC93-9918-EE4B5A6E7321}"/>
              </a:ext>
            </a:extLst>
          </p:cNvPr>
          <p:cNvGrpSpPr/>
          <p:nvPr/>
        </p:nvGrpSpPr>
        <p:grpSpPr>
          <a:xfrm>
            <a:off x="1735634" y="4410154"/>
            <a:ext cx="6612495" cy="2334266"/>
            <a:chOff x="1095540" y="932291"/>
            <a:chExt cx="9818914" cy="4189575"/>
          </a:xfrm>
        </p:grpSpPr>
        <p:sp>
          <p:nvSpPr>
            <p:cNvPr id="48" name="Прямоугольник: скругленные углы 47">
              <a:extLst>
                <a:ext uri="{FF2B5EF4-FFF2-40B4-BE49-F238E27FC236}">
                  <a16:creationId xmlns:a16="http://schemas.microsoft.com/office/drawing/2014/main" id="{0665DFAB-F45B-C646-F2D8-A153C8924AE7}"/>
                </a:ext>
              </a:extLst>
            </p:cNvPr>
            <p:cNvSpPr/>
            <p:nvPr/>
          </p:nvSpPr>
          <p:spPr>
            <a:xfrm>
              <a:off x="1095540" y="932291"/>
              <a:ext cx="9818914" cy="41895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chemeClr val="tx1"/>
                  </a:solidFill>
                </a:rPr>
                <a:t>                                                                 </a:t>
              </a:r>
            </a:p>
            <a:p>
              <a:pPr algn="ctr"/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                  СЛИМАК ПОВІЛЬНО ПОВЗЕ ПО ЛИСТУ</a:t>
              </a:r>
            </a:p>
            <a:p>
              <a:pPr algn="ctr"/>
              <a:endPara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    СЛИМАК ПОВЗУТЬ ПО ЛИСТЮ</a:t>
              </a:r>
            </a:p>
            <a:p>
              <a:pPr algn="ctr"/>
              <a:endPara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             СЛИМАК ЛІТАЄ НАВКОЛО ЛЮСТРИ </a:t>
              </a:r>
            </a:p>
            <a:p>
              <a:pPr algn="ctr"/>
              <a:endParaRPr lang="uk-UA" dirty="0">
                <a:solidFill>
                  <a:schemeClr val="tx1"/>
                </a:solidFill>
              </a:endParaRPr>
            </a:p>
          </p:txBody>
        </p:sp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E5369EF0-5EAC-9CFF-2A42-55D2CCB481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514244" y="1689638"/>
              <a:ext cx="2672891" cy="2672890"/>
            </a:xfrm>
            <a:prstGeom prst="roundRect">
              <a:avLst/>
            </a:prstGeom>
          </p:spPr>
        </p:pic>
      </p:grp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5345E72E-1264-EE0A-0D9D-CDC6DB632115}"/>
              </a:ext>
            </a:extLst>
          </p:cNvPr>
          <p:cNvSpPr/>
          <p:nvPr/>
        </p:nvSpPr>
        <p:spPr>
          <a:xfrm>
            <a:off x="3833429" y="4733041"/>
            <a:ext cx="4327793" cy="523116"/>
          </a:xfrm>
          <a:prstGeom prst="roundRect">
            <a:avLst/>
          </a:prstGeom>
          <a:solidFill>
            <a:srgbClr val="00B050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94965C7E-E76A-63B0-8D10-C04617B807AF}"/>
              </a:ext>
            </a:extLst>
          </p:cNvPr>
          <p:cNvGrpSpPr/>
          <p:nvPr/>
        </p:nvGrpSpPr>
        <p:grpSpPr>
          <a:xfrm>
            <a:off x="1742766" y="4419235"/>
            <a:ext cx="6620978" cy="2351314"/>
            <a:chOff x="1717480" y="4428909"/>
            <a:chExt cx="6620978" cy="2351314"/>
          </a:xfrm>
        </p:grpSpPr>
        <p:sp>
          <p:nvSpPr>
            <p:cNvPr id="51" name="Прямоугольник: скругленные углы 50">
              <a:extLst>
                <a:ext uri="{FF2B5EF4-FFF2-40B4-BE49-F238E27FC236}">
                  <a16:creationId xmlns:a16="http://schemas.microsoft.com/office/drawing/2014/main" id="{896C30A8-D767-A3DD-0FE4-C3038E2407F7}"/>
                </a:ext>
              </a:extLst>
            </p:cNvPr>
            <p:cNvSpPr/>
            <p:nvPr/>
          </p:nvSpPr>
          <p:spPr>
            <a:xfrm>
              <a:off x="1717480" y="4428909"/>
              <a:ext cx="6620978" cy="235131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                       </a:t>
              </a:r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ЖУРНАЛІСТКА РОБИТЬ РЕПЕРТАЖ</a:t>
              </a:r>
            </a:p>
            <a:p>
              <a:pPr algn="ctr"/>
              <a:endPara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              ЖУРНАЛІСТ РОБИТЬ РЕПОРТАЖ</a:t>
              </a:r>
            </a:p>
            <a:p>
              <a:pPr algn="ctr"/>
              <a:endPara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                    ЖУРНАЛІСТИ БІГАЮТЬ І СТРИБАЮТЬ</a:t>
              </a:r>
              <a:endParaRPr lang="uk-UA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F3A1B338-C196-A4C9-10A9-AA20A015F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865058" y="4734841"/>
              <a:ext cx="1743231" cy="1743231"/>
            </a:xfrm>
            <a:prstGeom prst="roundRect">
              <a:avLst/>
            </a:prstGeom>
          </p:spPr>
        </p:pic>
      </p:grp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9255CAC0-2153-5107-A79A-45881A78EA15}"/>
              </a:ext>
            </a:extLst>
          </p:cNvPr>
          <p:cNvSpPr/>
          <p:nvPr/>
        </p:nvSpPr>
        <p:spPr>
          <a:xfrm>
            <a:off x="3874414" y="4739495"/>
            <a:ext cx="4327793" cy="523116"/>
          </a:xfrm>
          <a:prstGeom prst="roundRect">
            <a:avLst/>
          </a:prstGeom>
          <a:solidFill>
            <a:srgbClr val="00B050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577A8CD5-9EF3-C60F-5905-B6A27C6E2515}"/>
              </a:ext>
            </a:extLst>
          </p:cNvPr>
          <p:cNvGrpSpPr/>
          <p:nvPr/>
        </p:nvGrpSpPr>
        <p:grpSpPr>
          <a:xfrm>
            <a:off x="1731392" y="4399433"/>
            <a:ext cx="6620978" cy="2361459"/>
            <a:chOff x="7498841" y="3912157"/>
            <a:chExt cx="6620978" cy="2318597"/>
          </a:xfrm>
        </p:grpSpPr>
        <p:sp>
          <p:nvSpPr>
            <p:cNvPr id="56" name="Прямоугольник: скругленные углы 55">
              <a:extLst>
                <a:ext uri="{FF2B5EF4-FFF2-40B4-BE49-F238E27FC236}">
                  <a16:creationId xmlns:a16="http://schemas.microsoft.com/office/drawing/2014/main" id="{904C9796-61F0-100D-11C7-2A1DBB5E5710}"/>
                </a:ext>
              </a:extLst>
            </p:cNvPr>
            <p:cNvSpPr/>
            <p:nvPr/>
          </p:nvSpPr>
          <p:spPr>
            <a:xfrm>
              <a:off x="7498841" y="3912157"/>
              <a:ext cx="6620978" cy="231859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СВІТЛОФОР МИГОТИТЬ</a:t>
              </a:r>
            </a:p>
            <a:p>
              <a:pPr algn="ctr"/>
              <a:endPara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                    СВІТЛОФОР КРИЧИТЬ НА СЛИМАКА</a:t>
              </a:r>
            </a:p>
            <a:p>
              <a:pPr algn="ctr"/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                 СВІТЛАФОР НЕ ПРАЦЮВАВ ЗАРАЗ</a:t>
              </a:r>
              <a:endParaRPr lang="uk-UA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87DBF221-0F82-6F96-3F5D-1DC0F181B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7958588" y="4258470"/>
              <a:ext cx="1654894" cy="1654894"/>
            </a:xfrm>
            <a:prstGeom prst="roundRect">
              <a:avLst/>
            </a:prstGeom>
          </p:spPr>
        </p:pic>
      </p:grp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74399DAF-2A29-A4E4-38B6-DE7DEDA5697F}"/>
              </a:ext>
            </a:extLst>
          </p:cNvPr>
          <p:cNvSpPr/>
          <p:nvPr/>
        </p:nvSpPr>
        <p:spPr>
          <a:xfrm>
            <a:off x="3945309" y="4739495"/>
            <a:ext cx="2938576" cy="523116"/>
          </a:xfrm>
          <a:prstGeom prst="roundRect">
            <a:avLst/>
          </a:prstGeom>
          <a:solidFill>
            <a:srgbClr val="00B050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5FEDB44E-AF2D-091F-6A49-E279C458C42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480" y="763898"/>
            <a:ext cx="7307658" cy="584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79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44444E-6 L 0.06224 -0.3428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2" y="-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11111E-6 L 0.0099 -0.30208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5" y="-1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33333E-6 L -0.08307 -0.3296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54" y="-1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7 L -0.00859 -0.16204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" y="-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0.35665 -0.22777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26" y="-1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36" grpId="0" animBg="1"/>
      <p:bldP spid="36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6F8352B-7D09-4C26-AB78-F2ADD84DFCFE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E03E13F1-E810-4298-8D8D-102E79E5879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1B938E9-EF1F-44B7-8A13-A7195B2A0D3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75</Words>
  <Application>Microsoft Office PowerPoint</Application>
  <PresentationFormat>Widescreen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Пользователь</dc:creator>
  <cp:lastModifiedBy>Пользователь</cp:lastModifiedBy>
  <cp:revision>10</cp:revision>
  <dcterms:created xsi:type="dcterms:W3CDTF">2025-11-26T19:57:00Z</dcterms:created>
  <dcterms:modified xsi:type="dcterms:W3CDTF">2026-01-29T20:04:15Z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