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3" d="100"/>
          <a:sy n="73" d="100"/>
        </p:scale>
        <p:origin x="485" y="4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D71687-BAC7-4D4B-92BA-6DA1157859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27F7100-926A-7145-2B9B-24F69933B1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78B12A-4D28-7568-39AC-1A0DFC29B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56AF-693A-40B9-B354-BCBB853DA947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E08A11-1453-2247-BA7D-052BF7AF5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7E3B72-9299-B4E9-AEEB-507D49386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B133-7550-4FA4-B26E-341856F2A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419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F95BC3-E216-9C93-C510-98D203543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C1E6DA5-D6A0-A2ED-9FCB-B0F1650704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7B0983-ED4B-F966-B621-EA52A3AD4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56AF-693A-40B9-B354-BCBB853DA947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EE7545-A269-2D66-E3BF-71B339A49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F73E5-4EDA-FC4D-8C84-14D0A6770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B133-7550-4FA4-B26E-341856F2A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604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6DCFCAD-F72D-C2C5-207B-C2E0E65989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12CA267-B431-0A56-F0F4-0DC8D39EB6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57A9C1-4A47-3D36-E360-DA2AAD6E4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56AF-693A-40B9-B354-BCBB853DA947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B1DA04-343D-486D-E2F7-9E8FB85A5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D7CF31-1B80-7494-ED62-AA9CB640E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B133-7550-4FA4-B26E-341856F2A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3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8918EA-8C58-60F2-3AAF-BFD23A48D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12B3FB-9183-6D9F-FFFC-68AA352EE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B5BDCA-3566-97F5-9907-7182E1E4D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56AF-693A-40B9-B354-BCBB853DA947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856DF5-B645-D3F1-07E8-E2B7A5A93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31597D-7C16-28C0-5C16-92D71076A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B133-7550-4FA4-B26E-341856F2A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356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43E0F1-4336-09F4-C848-2AE7414D8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3FF412-766E-4DCA-24B5-6CEB302DD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FC9A67-1B93-B368-743A-1B614B15E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56AF-693A-40B9-B354-BCBB853DA947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2464F2-AAA1-7536-5B4B-E07509CFB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E3FA8D-9DE7-52EF-06A8-0F351D6F8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B133-7550-4FA4-B26E-341856F2A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004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B07BC8-46A0-5CBB-A0A3-93A32F7FA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34D607-5EB7-FD3A-92AE-104AD195BA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CCE73E-DDB4-1E70-5F67-3AFDCAC84C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8620C58-98B0-BA31-8389-2D9D55540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56AF-693A-40B9-B354-BCBB853DA947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B28B6F4-5A2E-39C7-F8E7-A96F5C9CF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32553C-F3F4-97B5-762D-825FD26F6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B133-7550-4FA4-B26E-341856F2A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88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633F3E-837D-8549-4F8B-1223295C9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427BBE-93B9-B7AF-A0C5-696F8594E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389AB3-9C1F-7A63-159D-6E468645F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85446E3-8A1F-807D-925D-8AD7F56445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6122622-0DDA-2688-31C0-AD8B93083D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4DA00-CBA3-C964-BB78-FDC2FDEB3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56AF-693A-40B9-B354-BCBB853DA947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6B7A317-781B-812A-42B4-7E1E69F17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40B3476-BAAB-BE85-D051-C73338250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B133-7550-4FA4-B26E-341856F2A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612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1AF7AD-1F78-5E50-515D-053887D08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122C89F-10BA-379D-48B9-DE14E508B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56AF-693A-40B9-B354-BCBB853DA947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3F1B464-5910-D519-7D3A-1F8D628CB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AD6F39E-0D83-5944-5586-F7C307608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B133-7550-4FA4-B26E-341856F2A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209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0684698-7E9C-F721-8A36-A1CB16182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56AF-693A-40B9-B354-BCBB853DA947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4290E81-A234-F0AD-C852-EE9FFAF72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302C09B-B528-4D87-BB01-DA564A020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B133-7550-4FA4-B26E-341856F2A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947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0CCBAA-B01E-B594-84BB-6BF72BBDF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24670C-455F-A081-A78B-A41428DCF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55B08EE-4B41-FDE0-6E44-211544942F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5B3216-B210-19E1-BADB-AF0EBB25C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56AF-693A-40B9-B354-BCBB853DA947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92F2E3-8362-446F-FB90-144928508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E9BB65-9456-7E80-1C84-4FE435E7A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B133-7550-4FA4-B26E-341856F2A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896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B09F5F-9EA0-A6AF-BED5-5D9EA259E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24A2E6-96CE-6423-A7E3-BC52C0EEE1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9172F92-44F3-FB7B-80EA-69B96E564F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53AE56-0DB0-F400-2E55-099221320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56AF-693A-40B9-B354-BCBB853DA947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B40517-255B-4DA3-3F0A-0787D8014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F504B4-A381-ACA2-255B-535CDF984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B133-7550-4FA4-B26E-341856F2A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593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AFB829-F298-BAFA-F855-222A0255B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9684C9-340E-1E79-DA86-CD417F127A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F0EAF6-C3A0-9FF0-2B4E-C431786D6A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F56AF-693A-40B9-B354-BCBB853DA947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784663-4BEB-3E0D-9DE8-B01D3BDF82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B066AD-AF4C-38F3-5DF6-0E739407CF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FB133-7550-4FA4-B26E-341856F2A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421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BE2584-BFF5-D1E0-3F3E-3FCC8E352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733"/>
            <a:ext cx="12268200" cy="70104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DC7D682-0562-9FCB-364D-F3339CFAB8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37000"/>
                    </a14:imgEffect>
                    <a14:imgEffect>
                      <a14:brightnessContrast bright="9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0264" y="-122767"/>
            <a:ext cx="5265606" cy="712046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4EBC7E0-5184-CC79-3B17-7D9C9DBDF1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152" y="3710152"/>
            <a:ext cx="3147848" cy="314784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F2F7288-8909-3A8B-780A-C95E030CA3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17" t="77621" r="22173" b="9699"/>
          <a:stretch>
            <a:fillRect/>
          </a:stretch>
        </p:blipFill>
        <p:spPr>
          <a:xfrm>
            <a:off x="2562813" y="5331615"/>
            <a:ext cx="2622855" cy="869681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64863A3-3B3D-29CE-B1BF-E034512B116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33693" t="7851" r="33792" b="62840"/>
          <a:stretch>
            <a:fillRect/>
          </a:stretch>
        </p:blipFill>
        <p:spPr>
          <a:xfrm>
            <a:off x="2975955" y="538400"/>
            <a:ext cx="1629295" cy="201006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4D0EA43-28CF-058A-A392-F3AA88AEF3B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39003" t="32845" r="36919" b="36367"/>
          <a:stretch>
            <a:fillRect/>
          </a:stretch>
        </p:blipFill>
        <p:spPr>
          <a:xfrm>
            <a:off x="3241964" y="2244437"/>
            <a:ext cx="1206592" cy="2111394"/>
          </a:xfrm>
          <a:prstGeom prst="rect">
            <a:avLst/>
          </a:prstGeom>
        </p:spPr>
      </p:pic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304FFAAA-989F-822C-CEC9-CA2896C23CB2}"/>
              </a:ext>
            </a:extLst>
          </p:cNvPr>
          <p:cNvGrpSpPr/>
          <p:nvPr/>
        </p:nvGrpSpPr>
        <p:grpSpPr>
          <a:xfrm>
            <a:off x="2562259" y="2143106"/>
            <a:ext cx="2418174" cy="2166427"/>
            <a:chOff x="2562259" y="2143106"/>
            <a:chExt cx="2418174" cy="2166427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E359CA8B-2D30-1D1B-F660-861FF45613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l="25853" t="31250" r="57531" b="37161"/>
            <a:stretch>
              <a:fillRect/>
            </a:stretch>
          </p:blipFill>
          <p:spPr>
            <a:xfrm>
              <a:off x="2562259" y="2143106"/>
              <a:ext cx="832600" cy="2166427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1A6D4128-D578-BAD2-75FF-CCD7D2007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l="55617" t="32728" r="26305" b="37963"/>
            <a:stretch>
              <a:fillRect/>
            </a:stretch>
          </p:blipFill>
          <p:spPr>
            <a:xfrm>
              <a:off x="4074565" y="2244437"/>
              <a:ext cx="905868" cy="2010064"/>
            </a:xfrm>
            <a:prstGeom prst="rect">
              <a:avLst/>
            </a:prstGeom>
          </p:spPr>
        </p:pic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CAA2FFD-2071-73D8-FC0E-965D5B9FC95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9333" t="62716" r="28199" b="22380"/>
          <a:stretch>
            <a:fillRect/>
          </a:stretch>
        </p:blipFill>
        <p:spPr>
          <a:xfrm>
            <a:off x="2759825" y="4309534"/>
            <a:ext cx="2128060" cy="102208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C46EF99-75FD-F06F-E095-F1EF74E252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89" y="231227"/>
            <a:ext cx="1010814" cy="103432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06DCAE5-6FD8-CBB6-879B-A8813FC921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0679" y="3403102"/>
            <a:ext cx="1012024" cy="103031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49B0949-C01D-FB69-8C2E-DA282C9604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0679" y="1265548"/>
            <a:ext cx="1012024" cy="103031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AE0F55DA-450F-63B2-784C-A4641596067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4445" y="2244437"/>
            <a:ext cx="1012024" cy="103031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27CC75B7-EF30-4F30-9F26-0A4DEDE6129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5505" y="4433415"/>
            <a:ext cx="1012024" cy="103031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257657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0F3F681-6202-4B03-8B76-ACFB713D1017}"/>
</file>

<file path=customXml/itemProps2.xml><?xml version="1.0" encoding="utf-8"?>
<ds:datastoreItem xmlns:ds="http://schemas.openxmlformats.org/officeDocument/2006/customXml" ds:itemID="{BE814B0D-3EA9-4EA9-B90B-5A98E6AA86FD}"/>
</file>

<file path=customXml/itemProps3.xml><?xml version="1.0" encoding="utf-8"?>
<ds:datastoreItem xmlns:ds="http://schemas.openxmlformats.org/officeDocument/2006/customXml" ds:itemID="{CB63BD5B-35D2-4B73-8BA8-C95F3DC7F1C5}"/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</cp:revision>
  <dcterms:created xsi:type="dcterms:W3CDTF">2025-12-22T23:17:12Z</dcterms:created>
  <dcterms:modified xsi:type="dcterms:W3CDTF">2025-12-22T23:48:11Z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