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60" r:id="rId5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CA8600-5229-42B9-5F52-C6A530D14B9E}" v="10" dt="2026-01-31T20:24:06.1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6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39CA8600-5229-42B9-5F52-C6A530D14B9E}"/>
    <pc:docChg chg="modSld">
      <pc:chgData name="somovaasya3" userId="S::somovaasya3_gmail.com#ext#@slideedu.onmicrosoft.com::05b36399-d501-4a7b-87fd-615099445ab5" providerId="AD" clId="Web-{39CA8600-5229-42B9-5F52-C6A530D14B9E}" dt="2026-01-31T20:24:06.155" v="8" actId="14100"/>
      <pc:docMkLst>
        <pc:docMk/>
      </pc:docMkLst>
      <pc:sldChg chg="modSp">
        <pc:chgData name="somovaasya3" userId="S::somovaasya3_gmail.com#ext#@slideedu.onmicrosoft.com::05b36399-d501-4a7b-87fd-615099445ab5" providerId="AD" clId="Web-{39CA8600-5229-42B9-5F52-C6A530D14B9E}" dt="2026-01-31T20:24:06.155" v="8" actId="14100"/>
        <pc:sldMkLst>
          <pc:docMk/>
          <pc:sldMk cId="3937572880" sldId="360"/>
        </pc:sldMkLst>
        <pc:picChg chg="mod">
          <ac:chgData name="somovaasya3" userId="S::somovaasya3_gmail.com#ext#@slideedu.onmicrosoft.com::05b36399-d501-4a7b-87fd-615099445ab5" providerId="AD" clId="Web-{39CA8600-5229-42B9-5F52-C6A530D14B9E}" dt="2026-01-31T20:24:06.155" v="8" actId="14100"/>
          <ac:picMkLst>
            <pc:docMk/>
            <pc:sldMk cId="3937572880" sldId="360"/>
            <ac:picMk id="5" creationId="{9ED064B3-B85E-6902-A307-82E3E205A4D1}"/>
          </ac:picMkLst>
        </pc:picChg>
        <pc:picChg chg="mod modCrop">
          <ac:chgData name="somovaasya3" userId="S::somovaasya3_gmail.com#ext#@slideedu.onmicrosoft.com::05b36399-d501-4a7b-87fd-615099445ab5" providerId="AD" clId="Web-{39CA8600-5229-42B9-5F52-C6A530D14B9E}" dt="2026-01-31T20:24:04.373" v="7"/>
          <ac:picMkLst>
            <pc:docMk/>
            <pc:sldMk cId="3937572880" sldId="360"/>
            <ac:picMk id="8" creationId="{1FB85104-6E5A-8E86-24FE-835BE75BC9EC}"/>
          </ac:picMkLst>
        </pc:picChg>
        <pc:picChg chg="mod">
          <ac:chgData name="somovaasya3" userId="S::somovaasya3_gmail.com#ext#@slideedu.onmicrosoft.com::05b36399-d501-4a7b-87fd-615099445ab5" providerId="AD" clId="Web-{39CA8600-5229-42B9-5F52-C6A530D14B9E}" dt="2026-01-31T20:23:14.341" v="3" actId="14100"/>
          <ac:picMkLst>
            <pc:docMk/>
            <pc:sldMk cId="3937572880" sldId="360"/>
            <ac:picMk id="10" creationId="{F3E7E696-7945-66E9-8592-A25A0F9D38E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0919C-8186-8DD0-BBEB-6D85113BC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8DCDE2-B6F4-BD3C-7BE0-6F496B9BB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A66B12-38E3-D459-1E5F-CC58BA40A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B2EF-3590-47E5-A74E-2B6BF3CBCEC5}" type="datetimeFigureOut">
              <a:rPr lang="ru-KZ" smtClean="0"/>
              <a:t>01/31/2026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724869-3F20-FEA6-83CD-E3332F2C3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939B6-6F0F-5C7A-FFEA-C72A9311E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706A-D10A-48AF-AC6F-87E356A5478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98476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465BD-2E8F-D2C2-2BC9-27A0F63BE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BAF01C-F6EE-235E-C693-A67985FD9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C97F03-0E01-2523-4661-ECF508841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B2EF-3590-47E5-A74E-2B6BF3CBCEC5}" type="datetimeFigureOut">
              <a:rPr lang="ru-KZ" smtClean="0"/>
              <a:t>01/31/2026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1A06F1-7A57-9BF6-8454-956F04A3A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A5ADC8-F33B-354A-FB42-771391D5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706A-D10A-48AF-AC6F-87E356A5478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38292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740CBB-799F-3E02-5F29-6946B9707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4233D8-7B62-3628-8938-52CB6E441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F6DBE5-378C-E4FA-D64B-1DF095153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B2EF-3590-47E5-A74E-2B6BF3CBCEC5}" type="datetimeFigureOut">
              <a:rPr lang="ru-KZ" smtClean="0"/>
              <a:t>01/31/2026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5D3C84-BA0F-5DE7-6CF9-483E3781B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0DF6AE-8D39-EB98-E1F1-B478C1C93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706A-D10A-48AF-AC6F-87E356A5478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08358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B1CA11-9D47-0F3A-BA89-2984562B1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2BC052-919E-2215-FB8D-C450F7BDC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85482C-46AF-8189-3AC0-E821A3D39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B2EF-3590-47E5-A74E-2B6BF3CBCEC5}" type="datetimeFigureOut">
              <a:rPr lang="ru-KZ" smtClean="0"/>
              <a:t>01/31/2026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F41355-5D78-318E-13B7-75A544FB8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190AB9-AAF5-7780-D25A-F40282E5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706A-D10A-48AF-AC6F-87E356A5478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00445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961030-8D13-DA8B-FF4F-AEFCB9AA8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837B54-81FE-00BD-4162-2CD6E884B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F31110-1A9A-0080-11E3-7AD9A6DF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B2EF-3590-47E5-A74E-2B6BF3CBCEC5}" type="datetimeFigureOut">
              <a:rPr lang="ru-KZ" smtClean="0"/>
              <a:t>01/31/2026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F99423-4C5C-FA57-864F-1961DBA01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C83821-DDC1-86F7-71E3-23C9E450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706A-D10A-48AF-AC6F-87E356A5478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46203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6C8BC-DAC9-E1C4-8FD4-69CB04513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FF94FC-662C-3ECB-D33C-F02DFD4CB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54AAB0-A85C-7891-F78D-6FDABF4E8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7F7BFB-AC34-9CF8-F592-3F8C352FC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B2EF-3590-47E5-A74E-2B6BF3CBCEC5}" type="datetimeFigureOut">
              <a:rPr lang="ru-KZ" smtClean="0"/>
              <a:t>01/31/2026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71CF70-3564-8745-1D82-EAC5C1454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4F1A91-EB64-C432-A23E-11CDE90AB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706A-D10A-48AF-AC6F-87E356A5478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1676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A78B1-8DB9-5D1C-9781-90482BFD5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F5D4E6-C2E5-EC93-D01F-0E1601031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FAFA6F-1C5B-08D7-8CC9-C73FAA034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E067F1-DAFD-6310-CAB6-DEA65F01DB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5AE2E9-BAA6-D2F2-A886-2DB292E515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B03D261-555E-9FDA-0186-7B4FF053C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B2EF-3590-47E5-A74E-2B6BF3CBCEC5}" type="datetimeFigureOut">
              <a:rPr lang="ru-KZ" smtClean="0"/>
              <a:t>01/31/2026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1B30027-E16A-5FCA-FE42-CEB09FE3A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7D8152C-2F03-DC29-61A9-A7BFE7EF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706A-D10A-48AF-AC6F-87E356A5478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80691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38AF6E-4314-5DB7-D88E-1CA16A42C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31D764D-D1F2-196C-AF00-123E5BF68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B2EF-3590-47E5-A74E-2B6BF3CBCEC5}" type="datetimeFigureOut">
              <a:rPr lang="ru-KZ" smtClean="0"/>
              <a:t>01/31/2026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4FBA675-B19D-59DF-CFC9-6F11D6BC8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F155E4-622A-FABF-E436-143CA83AF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706A-D10A-48AF-AC6F-87E356A5478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37428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445DCB7-CE80-5D7A-19A8-A1E46025B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B2EF-3590-47E5-A74E-2B6BF3CBCEC5}" type="datetimeFigureOut">
              <a:rPr lang="ru-KZ" smtClean="0"/>
              <a:t>01/31/2026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14E4FE8-9B15-01B7-39C5-ABBF02FF2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C52094-A2B3-266F-FD94-3B47B724A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706A-D10A-48AF-AC6F-87E356A5478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4233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24DE10-D962-1312-C9EE-9EFB8147F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4B86BC-AFD7-D334-7DF2-D73EED771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C86222-4297-2E56-262B-22A37714A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3857EB-7E3D-14F0-758D-1FD76EA66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B2EF-3590-47E5-A74E-2B6BF3CBCEC5}" type="datetimeFigureOut">
              <a:rPr lang="ru-KZ" smtClean="0"/>
              <a:t>01/31/2026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84531-881A-D200-A685-37F4E3F6C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0E70B7-1284-885F-EE98-B3932FEB3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706A-D10A-48AF-AC6F-87E356A5478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13538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7E6DB4-05BB-26B7-C8B4-9FC644AD2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0E5E67-3D24-2036-3D18-37070C66E7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0D31F8-79BF-5397-797F-E5867D1F9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A57342-6764-78B7-9D85-6B9DB71C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B2EF-3590-47E5-A74E-2B6BF3CBCEC5}" type="datetimeFigureOut">
              <a:rPr lang="ru-KZ" smtClean="0"/>
              <a:t>01/31/2026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877329-FBB0-7D2E-8CE5-21D7DDC5C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08A334-5CE5-7FDD-B76A-7C0240EC8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A706A-D10A-48AF-AC6F-87E356A5478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05432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25784-204B-B7AF-C4AA-A25587429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D93458-C390-C559-7555-DE030CE93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0B10FD-07BF-0848-7F6E-3F458B1C7E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CB2EF-3590-47E5-A74E-2B6BF3CBCEC5}" type="datetimeFigureOut">
              <a:rPr lang="ru-KZ" smtClean="0"/>
              <a:t>01/31/2026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2D8E7F-AE1B-B7D2-5AB8-E2FE4FCF2A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C2550D-0A26-4CC0-B154-137043328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A706A-D10A-48AF-AC6F-87E356A5478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0023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E7E696-7945-66E9-8592-A25A0F9D3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853" y="-16115"/>
            <a:ext cx="12292799" cy="7035906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677C2788-4DE8-D132-06DF-E7EAC390FC56}"/>
              </a:ext>
            </a:extLst>
          </p:cNvPr>
          <p:cNvSpPr/>
          <p:nvPr/>
        </p:nvSpPr>
        <p:spPr>
          <a:xfrm>
            <a:off x="4950719" y="1939032"/>
            <a:ext cx="1505723" cy="1489968"/>
          </a:xfrm>
          <a:prstGeom prst="ellipse">
            <a:avLst/>
          </a:prstGeom>
          <a:solidFill>
            <a:schemeClr val="bg1">
              <a:alpha val="72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EC9E4818-D394-07B7-B2F0-6067C8815888}"/>
              </a:ext>
            </a:extLst>
          </p:cNvPr>
          <p:cNvSpPr/>
          <p:nvPr/>
        </p:nvSpPr>
        <p:spPr>
          <a:xfrm>
            <a:off x="2345843" y="351305"/>
            <a:ext cx="1521698" cy="1454026"/>
          </a:xfrm>
          <a:prstGeom prst="ellipse">
            <a:avLst/>
          </a:prstGeom>
          <a:solidFill>
            <a:schemeClr val="bg1">
              <a:alpha val="72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17A7E005-B73A-1411-76CC-EAEAE62A9106}"/>
              </a:ext>
            </a:extLst>
          </p:cNvPr>
          <p:cNvSpPr/>
          <p:nvPr/>
        </p:nvSpPr>
        <p:spPr>
          <a:xfrm>
            <a:off x="7504882" y="1625758"/>
            <a:ext cx="1521698" cy="1454026"/>
          </a:xfrm>
          <a:prstGeom prst="ellipse">
            <a:avLst/>
          </a:prstGeom>
          <a:solidFill>
            <a:schemeClr val="bg1">
              <a:alpha val="72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FAA0D18A-2B17-1E75-72CC-C5ECA1D6451B}"/>
              </a:ext>
            </a:extLst>
          </p:cNvPr>
          <p:cNvSpPr/>
          <p:nvPr/>
        </p:nvSpPr>
        <p:spPr>
          <a:xfrm>
            <a:off x="10203808" y="1740219"/>
            <a:ext cx="1521698" cy="1454026"/>
          </a:xfrm>
          <a:prstGeom prst="ellipse">
            <a:avLst/>
          </a:prstGeom>
          <a:solidFill>
            <a:schemeClr val="bg1">
              <a:alpha val="72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721CCF16-81B2-27C4-E619-DD6372CDC5FA}"/>
              </a:ext>
            </a:extLst>
          </p:cNvPr>
          <p:cNvSpPr/>
          <p:nvPr/>
        </p:nvSpPr>
        <p:spPr>
          <a:xfrm>
            <a:off x="8678514" y="200386"/>
            <a:ext cx="1521698" cy="1454026"/>
          </a:xfrm>
          <a:prstGeom prst="ellipse">
            <a:avLst/>
          </a:prstGeom>
          <a:solidFill>
            <a:schemeClr val="bg1">
              <a:alpha val="72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10659677-5F6E-A40B-362C-E0440C01416E}"/>
              </a:ext>
            </a:extLst>
          </p:cNvPr>
          <p:cNvSpPr/>
          <p:nvPr/>
        </p:nvSpPr>
        <p:spPr>
          <a:xfrm>
            <a:off x="6041517" y="308317"/>
            <a:ext cx="1521698" cy="1454026"/>
          </a:xfrm>
          <a:prstGeom prst="ellipse">
            <a:avLst/>
          </a:prstGeom>
          <a:solidFill>
            <a:schemeClr val="bg1">
              <a:alpha val="72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5081D98-A1D6-23DF-4FF3-6BA04CFF966D}"/>
              </a:ext>
            </a:extLst>
          </p:cNvPr>
          <p:cNvSpPr/>
          <p:nvPr/>
        </p:nvSpPr>
        <p:spPr>
          <a:xfrm>
            <a:off x="2829013" y="2020184"/>
            <a:ext cx="1521698" cy="1454026"/>
          </a:xfrm>
          <a:prstGeom prst="ellipse">
            <a:avLst/>
          </a:prstGeom>
          <a:solidFill>
            <a:schemeClr val="bg1">
              <a:alpha val="72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539620B6-4A7A-8BBC-61FE-02A434728BA8}"/>
              </a:ext>
            </a:extLst>
          </p:cNvPr>
          <p:cNvSpPr/>
          <p:nvPr/>
        </p:nvSpPr>
        <p:spPr>
          <a:xfrm>
            <a:off x="462000" y="1553844"/>
            <a:ext cx="1521698" cy="1454026"/>
          </a:xfrm>
          <a:prstGeom prst="ellipse">
            <a:avLst/>
          </a:prstGeom>
          <a:solidFill>
            <a:schemeClr val="bg1">
              <a:alpha val="72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466087-838D-49F5-B35B-229992D88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" b="1811"/>
          <a:stretch/>
        </p:blipFill>
        <p:spPr>
          <a:xfrm>
            <a:off x="641957" y="1598331"/>
            <a:ext cx="1219204" cy="117504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2F1F7D-A40C-41BC-8A39-CBFEFCA41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" b="1811"/>
          <a:stretch/>
        </p:blipFill>
        <p:spPr>
          <a:xfrm>
            <a:off x="5142145" y="2139521"/>
            <a:ext cx="1144820" cy="110335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A680479-69FA-4E99-8BE2-411E8204B4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" b="1811"/>
          <a:stretch/>
        </p:blipFill>
        <p:spPr>
          <a:xfrm>
            <a:off x="2954612" y="2139521"/>
            <a:ext cx="1243975" cy="119891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4CBC93E-F537-4328-B366-8B2AB4CE12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9" b="13379"/>
          <a:stretch/>
        </p:blipFill>
        <p:spPr>
          <a:xfrm>
            <a:off x="2552885" y="472318"/>
            <a:ext cx="1278806" cy="93662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4C7BCCB-AD4C-4D72-9AC7-FB2B1C616A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" b="1811"/>
          <a:stretch/>
        </p:blipFill>
        <p:spPr>
          <a:xfrm>
            <a:off x="10409632" y="1906266"/>
            <a:ext cx="1224375" cy="118002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AA4E8C9-44D5-4D7A-B784-41F236DEFF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" b="1811"/>
          <a:stretch/>
        </p:blipFill>
        <p:spPr>
          <a:xfrm>
            <a:off x="6155642" y="485006"/>
            <a:ext cx="1261325" cy="114967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1D7C757-B1A7-4C4D-868D-88250B244C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" b="1811"/>
          <a:stretch/>
        </p:blipFill>
        <p:spPr>
          <a:xfrm>
            <a:off x="7676880" y="1762343"/>
            <a:ext cx="1237276" cy="119245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F11DA78-8557-402E-8A0F-780FBBD8A6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" b="1811"/>
          <a:stretch/>
        </p:blipFill>
        <p:spPr>
          <a:xfrm>
            <a:off x="8762410" y="270932"/>
            <a:ext cx="1408725" cy="1357698"/>
          </a:xfrm>
          <a:prstGeom prst="rect">
            <a:avLst/>
          </a:prstGeom>
        </p:spPr>
      </p:pic>
      <p:pic>
        <p:nvPicPr>
          <p:cNvPr id="1028" name="сундукPicture 4">
            <a:extLst>
              <a:ext uri="{FF2B5EF4-FFF2-40B4-BE49-F238E27FC236}">
                <a16:creationId xmlns:a16="http://schemas.microsoft.com/office/drawing/2014/main" id="{1648AA1D-7D79-493F-BD88-81EE91D35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0" t="-2788" r="-12136" b="-5446"/>
          <a:stretch/>
        </p:blipFill>
        <p:spPr bwMode="auto">
          <a:xfrm>
            <a:off x="306997" y="1251149"/>
            <a:ext cx="2057140" cy="363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FB4B1D95-D49B-4F87-B757-FF2FDDB3B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" r="3037" b="-1818"/>
          <a:stretch/>
        </p:blipFill>
        <p:spPr bwMode="auto">
          <a:xfrm rot="452600">
            <a:off x="2642815" y="1921463"/>
            <a:ext cx="1955047" cy="28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87406080-E55E-4A05-B463-3AA70060A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-4116" r="-20960" b="-16903"/>
          <a:stretch/>
        </p:blipFill>
        <p:spPr bwMode="auto">
          <a:xfrm>
            <a:off x="4841020" y="1654411"/>
            <a:ext cx="2334765" cy="368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6D9A52AB-D84A-4C51-A40E-46E1C3BCFE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3" t="-17485" r="-5615" b="-25890"/>
          <a:stretch/>
        </p:blipFill>
        <p:spPr bwMode="auto">
          <a:xfrm>
            <a:off x="7278636" y="964942"/>
            <a:ext cx="2051978" cy="389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F97191FA-5617-4648-AD0C-6B6F4F7FB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" t="-9464" r="4102" b="1755"/>
          <a:stretch/>
        </p:blipFill>
        <p:spPr bwMode="auto">
          <a:xfrm>
            <a:off x="5657753" y="-446973"/>
            <a:ext cx="2237375" cy="400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AEED7C7E-AF2B-4875-9243-A3257C1DBD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" t="3600" r="4258" b="-6994"/>
          <a:stretch/>
        </p:blipFill>
        <p:spPr bwMode="auto">
          <a:xfrm>
            <a:off x="8412904" y="9957"/>
            <a:ext cx="2051978" cy="380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CB3AC84D-0208-455E-A6BB-D5A8B9357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5" t="-32720" r="-3474" b="-1235"/>
          <a:stretch/>
        </p:blipFill>
        <p:spPr bwMode="auto">
          <a:xfrm rot="20699743">
            <a:off x="1714905" y="-935184"/>
            <a:ext cx="2537260" cy="3877715"/>
          </a:xfrm>
          <a:prstGeom prst="rightBracke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F27D82CE-4391-4720-8BE3-1276AC493B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96" t="-16428" r="1" b="-959"/>
          <a:stretch/>
        </p:blipFill>
        <p:spPr bwMode="auto">
          <a:xfrm>
            <a:off x="9481753" y="949781"/>
            <a:ext cx="2691037" cy="335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A cartoon of a blue frog&#10;&#10;AI-generated content may be incorrect.">
            <a:extLst>
              <a:ext uri="{FF2B5EF4-FFF2-40B4-BE49-F238E27FC236}">
                <a16:creationId xmlns:a16="http://schemas.microsoft.com/office/drawing/2014/main" id="{9ED064B3-B85E-6902-A307-82E3E205A4D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94196" y="4747346"/>
            <a:ext cx="1983390" cy="19833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39D9D0-7DAC-8BD4-BE76-7E6B8DCF15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7" y="32501"/>
            <a:ext cx="1207688" cy="12171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B85104-6E5A-8E86-24FE-835BE75BC9E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" t="-284" r="4897" b="9145"/>
          <a:stretch>
            <a:fillRect/>
          </a:stretch>
        </p:blipFill>
        <p:spPr>
          <a:xfrm>
            <a:off x="4356117" y="1600834"/>
            <a:ext cx="3526699" cy="34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72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803390-2E7F-4E80-A8A7-5F85F2E73A81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0B1BEDA2-67EE-4E69-B176-56C733017E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6EEF5D-77EC-47F7-928A-7F7AAA3B7A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Альбина Бисенгалиева</dc:creator>
  <cp:lastModifiedBy>Альбина Бисенгалиева</cp:lastModifiedBy>
  <cp:revision>10</cp:revision>
  <dcterms:created xsi:type="dcterms:W3CDTF">2025-12-21T18:54:01Z</dcterms:created>
  <dcterms:modified xsi:type="dcterms:W3CDTF">2026-01-31T20:24:08Z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