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919C-8186-8DD0-BBEB-6D85113BC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8DCDE2-B6F4-BD3C-7BE0-6F496B9BB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66B12-38E3-D459-1E5F-CC58BA40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24869-3F20-FEA6-83CD-E3332F2C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939B6-6F0F-5C7A-FFEA-C72A931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9847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465BD-2E8F-D2C2-2BC9-27A0F63B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AF01C-F6EE-235E-C693-A67985FD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C97F03-0E01-2523-4661-ECF50884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A06F1-7A57-9BF6-8454-956F04A3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5ADC8-F33B-354A-FB42-771391D5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829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740CBB-799F-3E02-5F29-6946B970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4233D8-7B62-3628-8938-52CB6E441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6DBE5-378C-E4FA-D64B-1DF09515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D3C84-BA0F-5DE7-6CF9-483E3781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DF6AE-8D39-EB98-E1F1-B478C1C9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0835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1CA11-9D47-0F3A-BA89-2984562B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BC052-919E-2215-FB8D-C450F7BD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5482C-46AF-8189-3AC0-E821A3D3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41355-5D78-318E-13B7-75A544FB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90AB9-AAF5-7780-D25A-F40282E5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044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61030-8D13-DA8B-FF4F-AEFCB9AA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37B54-81FE-00BD-4162-2CD6E884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31110-1A9A-0080-11E3-7AD9A6DF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99423-4C5C-FA57-864F-1961DBA0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C83821-DDC1-86F7-71E3-23C9E450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620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6C8BC-DAC9-E1C4-8FD4-69CB0451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F94FC-662C-3ECB-D33C-F02DFD4CB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4AAB0-A85C-7891-F78D-6FDABF4E8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7F7BFB-AC34-9CF8-F592-3F8C352F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1CF70-3564-8745-1D82-EAC5C145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4F1A91-EB64-C432-A23E-11CDE90A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1676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A78B1-8DB9-5D1C-9781-90482BFD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F5D4E6-C2E5-EC93-D01F-0E1601031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FAFA6F-1C5B-08D7-8CC9-C73FAA034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E067F1-DAFD-6310-CAB6-DEA65F01D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AE2E9-BAA6-D2F2-A886-2DB292E51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03D261-555E-9FDA-0186-7B4FF053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B30027-E16A-5FCA-FE42-CEB09FE3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D8152C-2F03-DC29-61A9-A7BFE7E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069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AF6E-4314-5DB7-D88E-1CA16A42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1D764D-D1F2-196C-AF00-123E5BF6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FBA675-B19D-59DF-CFC9-6F11D6BC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F155E4-622A-FABF-E436-143CA83A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742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45DCB7-CE80-5D7A-19A8-A1E46025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4E4FE8-9B15-01B7-39C5-ABBF02F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C52094-A2B3-266F-FD94-3B47B724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423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4DE10-D962-1312-C9EE-9EFB8147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4B86BC-AFD7-D334-7DF2-D73EED771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C86222-4297-2E56-262B-22A37714A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857EB-7E3D-14F0-758D-1FD76EA6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84531-881A-D200-A685-37F4E3F6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0E70B7-1284-885F-EE98-B3932FEB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1353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E6DB4-05BB-26B7-C8B4-9FC644AD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0E5E67-3D24-2036-3D18-37070C66E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D31F8-79BF-5397-797F-E5867D1F9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A57342-6764-78B7-9D85-6B9DB71C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877329-FBB0-7D2E-8CE5-21D7DDC5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08A334-5CE5-7FDD-B76A-7C0240EC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543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25784-204B-B7AF-C4AA-A2558742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D93458-C390-C559-7555-DE030CE93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B10FD-07BF-0848-7F6E-3F458B1C7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CB2EF-3590-47E5-A74E-2B6BF3CBCEC5}" type="datetimeFigureOut">
              <a:rPr lang="ru-KZ" smtClean="0"/>
              <a:t>23.12.2025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D8E7F-AE1B-B7D2-5AB8-E2FE4FCF2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2550D-0A26-4CC0-B154-13704332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023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7E696-7945-66E9-8592-A25A0F9D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96"/>
            <a:ext cx="12214356" cy="684540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77C2788-4DE8-D132-06DF-E7EAC390FC56}"/>
              </a:ext>
            </a:extLst>
          </p:cNvPr>
          <p:cNvSpPr/>
          <p:nvPr/>
        </p:nvSpPr>
        <p:spPr>
          <a:xfrm>
            <a:off x="4950719" y="1939032"/>
            <a:ext cx="1505723" cy="1489968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C9E4818-D394-07B7-B2F0-6067C8815888}"/>
              </a:ext>
            </a:extLst>
          </p:cNvPr>
          <p:cNvSpPr/>
          <p:nvPr/>
        </p:nvSpPr>
        <p:spPr>
          <a:xfrm>
            <a:off x="2345843" y="351305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7A7E005-B73A-1411-76CC-EAEAE62A9106}"/>
              </a:ext>
            </a:extLst>
          </p:cNvPr>
          <p:cNvSpPr/>
          <p:nvPr/>
        </p:nvSpPr>
        <p:spPr>
          <a:xfrm>
            <a:off x="7504882" y="1625758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AA0D18A-2B17-1E75-72CC-C5ECA1D6451B}"/>
              </a:ext>
            </a:extLst>
          </p:cNvPr>
          <p:cNvSpPr/>
          <p:nvPr/>
        </p:nvSpPr>
        <p:spPr>
          <a:xfrm>
            <a:off x="10203808" y="1740219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21CCF16-81B2-27C4-E619-DD6372CDC5FA}"/>
              </a:ext>
            </a:extLst>
          </p:cNvPr>
          <p:cNvSpPr/>
          <p:nvPr/>
        </p:nvSpPr>
        <p:spPr>
          <a:xfrm>
            <a:off x="8678514" y="200386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0659677-5F6E-A40B-362C-E0440C01416E}"/>
              </a:ext>
            </a:extLst>
          </p:cNvPr>
          <p:cNvSpPr/>
          <p:nvPr/>
        </p:nvSpPr>
        <p:spPr>
          <a:xfrm>
            <a:off x="6041517" y="308317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5081D98-A1D6-23DF-4FF3-6BA04CFF966D}"/>
              </a:ext>
            </a:extLst>
          </p:cNvPr>
          <p:cNvSpPr/>
          <p:nvPr/>
        </p:nvSpPr>
        <p:spPr>
          <a:xfrm>
            <a:off x="2829013" y="2020184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39620B6-4A7A-8BBC-61FE-02A434728BA8}"/>
              </a:ext>
            </a:extLst>
          </p:cNvPr>
          <p:cNvSpPr/>
          <p:nvPr/>
        </p:nvSpPr>
        <p:spPr>
          <a:xfrm>
            <a:off x="462000" y="1553844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66087-838D-49F5-B35B-229992D8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641957" y="1598331"/>
            <a:ext cx="1219204" cy="11750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2F1F7D-A40C-41BC-8A39-CBFEFCA41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5142145" y="2139521"/>
            <a:ext cx="1144820" cy="11033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680479-69FA-4E99-8BE2-411E8204B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2954612" y="2139521"/>
            <a:ext cx="1243975" cy="11989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CBC93E-F537-4328-B366-8B2AB4CE1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13379"/>
          <a:stretch/>
        </p:blipFill>
        <p:spPr>
          <a:xfrm>
            <a:off x="2552885" y="472318"/>
            <a:ext cx="1278806" cy="93662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C7BCCB-AD4C-4D72-9AC7-FB2B1C616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10409632" y="1906266"/>
            <a:ext cx="1224375" cy="11800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AA4E8C9-44D5-4D7A-B784-41F236DEF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6155642" y="485006"/>
            <a:ext cx="1261325" cy="11496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D7C757-B1A7-4C4D-868D-88250B244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676880" y="1762343"/>
            <a:ext cx="1237276" cy="11924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11DA78-8557-402E-8A0F-780FBBD8A6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8762410" y="270932"/>
            <a:ext cx="1408725" cy="1357698"/>
          </a:xfrm>
          <a:prstGeom prst="rect">
            <a:avLst/>
          </a:prstGeom>
        </p:spPr>
      </p:pic>
      <p:pic>
        <p:nvPicPr>
          <p:cNvPr id="1028" name="сундукPicture 4">
            <a:extLst>
              <a:ext uri="{FF2B5EF4-FFF2-40B4-BE49-F238E27FC236}">
                <a16:creationId xmlns:a16="http://schemas.microsoft.com/office/drawing/2014/main" id="{1648AA1D-7D79-493F-BD88-81EE91D3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0" t="-2788" r="-12136" b="-5446"/>
          <a:stretch/>
        </p:blipFill>
        <p:spPr bwMode="auto">
          <a:xfrm>
            <a:off x="306997" y="1251149"/>
            <a:ext cx="2057140" cy="3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B4B1D95-D49B-4F87-B757-FF2FDDB3B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r="3037" b="-1818"/>
          <a:stretch/>
        </p:blipFill>
        <p:spPr bwMode="auto">
          <a:xfrm rot="452600">
            <a:off x="2642815" y="1921463"/>
            <a:ext cx="1955047" cy="2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7406080-E55E-4A05-B463-3AA70060A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-36175" r="-20960" b="-16903"/>
          <a:stretch/>
        </p:blipFill>
        <p:spPr bwMode="auto">
          <a:xfrm>
            <a:off x="4841020" y="678891"/>
            <a:ext cx="2334765" cy="46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D9A52AB-D84A-4C51-A40E-46E1C3BCF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" t="-17485" r="-5615" b="-25890"/>
          <a:stretch/>
        </p:blipFill>
        <p:spPr bwMode="auto">
          <a:xfrm>
            <a:off x="7278636" y="964942"/>
            <a:ext cx="2051978" cy="3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97191FA-5617-4648-AD0C-6B6F4F7F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-9464" b="1755"/>
          <a:stretch/>
        </p:blipFill>
        <p:spPr bwMode="auto">
          <a:xfrm>
            <a:off x="5657753" y="-446973"/>
            <a:ext cx="2336741" cy="40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EED7C7E-AF2B-4875-9243-A3257C1D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1" t="3600" r="-5333" b="-6994"/>
          <a:stretch/>
        </p:blipFill>
        <p:spPr bwMode="auto">
          <a:xfrm>
            <a:off x="8111743" y="9957"/>
            <a:ext cx="2565323" cy="380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B3AC84D-0208-455E-A6BB-D5A8B9357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" t="-32719" r="-657" b="-23609"/>
          <a:stretch/>
        </p:blipFill>
        <p:spPr bwMode="auto">
          <a:xfrm rot="20699743">
            <a:off x="1799870" y="-937678"/>
            <a:ext cx="2471228" cy="452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27D82CE-4391-4720-8BE3-1276AC49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6" t="-16428" r="1" b="-959"/>
          <a:stretch/>
        </p:blipFill>
        <p:spPr bwMode="auto">
          <a:xfrm>
            <a:off x="9481753" y="949781"/>
            <a:ext cx="2691037" cy="3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064B3-B85E-6902-A307-82E3E205A4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667" y="4243082"/>
            <a:ext cx="2420419" cy="24204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9D9D0-7DAC-8BD4-BE76-7E6B8DCF15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" y="32501"/>
            <a:ext cx="1207688" cy="1217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85104-6E5A-8E86-24FE-835BE75BC9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884" y="1554334"/>
            <a:ext cx="3694232" cy="37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D864C5-92DC-4FD4-A741-96A4556A82C1}"/>
</file>

<file path=customXml/itemProps2.xml><?xml version="1.0" encoding="utf-8"?>
<ds:datastoreItem xmlns:ds="http://schemas.openxmlformats.org/officeDocument/2006/customXml" ds:itemID="{7E5A9B05-59C6-431F-B5E9-C2BD2005F2C4}"/>
</file>

<file path=customXml/itemProps3.xml><?xml version="1.0" encoding="utf-8"?>
<ds:datastoreItem xmlns:ds="http://schemas.openxmlformats.org/officeDocument/2006/customXml" ds:itemID="{C7AE4B5C-DD77-4BA1-950A-291E4A40A143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3</cp:revision>
  <dcterms:created xsi:type="dcterms:W3CDTF">2025-12-21T18:54:01Z</dcterms:created>
  <dcterms:modified xsi:type="dcterms:W3CDTF">2025-12-22T19:37:40Z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