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8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D03B4-4002-B54C-A5CE-32683ED371D1}" v="2" dt="2025-12-24T07:50:14.574"/>
    <p1510:client id="{C7631373-0389-3CFC-B2D6-4F1709688F66}" v="2" dt="2025-12-24T08:46:5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7631373-0389-3CFC-B2D6-4F1709688F66}"/>
    <pc:docChg chg="modSld">
      <pc:chgData name="" userId="" providerId="" clId="Web-{C7631373-0389-3CFC-B2D6-4F1709688F66}" dt="2025-12-24T08:43:51.900" v="0" actId="1076"/>
      <pc:docMkLst>
        <pc:docMk/>
      </pc:docMkLst>
      <pc:sldChg chg="modSp">
        <pc:chgData name="" userId="" providerId="" clId="Web-{C7631373-0389-3CFC-B2D6-4F1709688F66}" dt="2025-12-24T08:43:51.900" v="0" actId="1076"/>
        <pc:sldMkLst>
          <pc:docMk/>
          <pc:sldMk cId="2098226044" sldId="358"/>
        </pc:sldMkLst>
        <pc:picChg chg="mod">
          <ac:chgData name="" userId="" providerId="" clId="Web-{C7631373-0389-3CFC-B2D6-4F1709688F66}" dt="2025-12-24T08:43:51.900" v="0" actId="1076"/>
          <ac:picMkLst>
            <pc:docMk/>
            <pc:sldMk cId="2098226044" sldId="358"/>
            <ac:picMk id="5" creationId="{9ED064B3-B85E-6902-A307-82E3E205A4D1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13D03B4-4002-B54C-A5CE-32683ED371D1}"/>
    <pc:docChg chg="modSld">
      <pc:chgData name="somovaasya3" userId="S::somovaasya3_gmail.com#ext#@slideedu.onmicrosoft.com::05b36399-d501-4a7b-87fd-615099445ab5" providerId="AD" clId="Web-{C13D03B4-4002-B54C-A5CE-32683ED371D1}" dt="2025-12-24T07:50:13.199" v="0"/>
      <pc:docMkLst>
        <pc:docMk/>
      </pc:docMkLst>
      <pc:sldChg chg="modSp">
        <pc:chgData name="somovaasya3" userId="S::somovaasya3_gmail.com#ext#@slideedu.onmicrosoft.com::05b36399-d501-4a7b-87fd-615099445ab5" providerId="AD" clId="Web-{C13D03B4-4002-B54C-A5CE-32683ED371D1}" dt="2025-12-24T07:50:13.199" v="0"/>
        <pc:sldMkLst>
          <pc:docMk/>
          <pc:sldMk cId="2098226044" sldId="358"/>
        </pc:sldMkLst>
        <pc:picChg chg="mod">
          <ac:chgData name="somovaasya3" userId="S::somovaasya3_gmail.com#ext#@slideedu.onmicrosoft.com::05b36399-d501-4a7b-87fd-615099445ab5" providerId="AD" clId="Web-{C13D03B4-4002-B54C-A5CE-32683ED371D1}" dt="2025-12-24T07:50:13.199" v="0"/>
          <ac:picMkLst>
            <pc:docMk/>
            <pc:sldMk cId="2098226044" sldId="358"/>
            <ac:picMk id="5" creationId="{9ED064B3-B85E-6902-A307-82E3E205A4D1}"/>
          </ac:picMkLst>
        </pc:picChg>
      </pc:sldChg>
    </pc:docChg>
  </pc:docChgLst>
  <pc:docChgLst>
    <pc:chgData name="Bogdan Zubar" userId="S::admin@slideedu.onmicrosoft.com::938e204d-9d40-4205-afec-6ae2b932cb50" providerId="AD" clId="Web-{C7631373-0389-3CFC-B2D6-4F1709688F66}"/>
    <pc:docChg chg="modSld">
      <pc:chgData name="Bogdan Zubar" userId="S::admin@slideedu.onmicrosoft.com::938e204d-9d40-4205-afec-6ae2b932cb50" providerId="AD" clId="Web-{C7631373-0389-3CFC-B2D6-4F1709688F66}" dt="2025-12-24T08:46:56.723" v="0" actId="1076"/>
      <pc:docMkLst>
        <pc:docMk/>
      </pc:docMkLst>
      <pc:sldChg chg="modSp">
        <pc:chgData name="Bogdan Zubar" userId="S::admin@slideedu.onmicrosoft.com::938e204d-9d40-4205-afec-6ae2b932cb50" providerId="AD" clId="Web-{C7631373-0389-3CFC-B2D6-4F1709688F66}" dt="2025-12-24T08:46:56.723" v="0" actId="1076"/>
        <pc:sldMkLst>
          <pc:docMk/>
          <pc:sldMk cId="2098226044" sldId="358"/>
        </pc:sldMkLst>
        <pc:picChg chg="mod">
          <ac:chgData name="Bogdan Zubar" userId="S::admin@slideedu.onmicrosoft.com::938e204d-9d40-4205-afec-6ae2b932cb50" providerId="AD" clId="Web-{C7631373-0389-3CFC-B2D6-4F1709688F66}" dt="2025-12-24T08:46:56.723" v="0" actId="1076"/>
          <ac:picMkLst>
            <pc:docMk/>
            <pc:sldMk cId="2098226044" sldId="358"/>
            <ac:picMk id="5" creationId="{9ED064B3-B85E-6902-A307-82E3E205A4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8F99-EA1A-BF3D-EF42-9505EA0A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75B2C-5CAA-8ED2-CAFF-614A871FC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99C78-0274-1853-0889-0AE2CB2D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37BE2-18DF-3586-3B69-7697C454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6D95-CEDA-E6F0-7E07-38F6CCE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493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C42E-D5FC-C7CD-DE45-7B39693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3AFECB-6F2D-A4E0-0829-9A0A3C4F6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43207-CE11-330B-D913-EBC63FFA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D0D49-7032-C894-59EE-E80A6E1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2B07B-F4CD-56D4-1183-CF3F5362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10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945B71-7BDD-21CD-AF41-55E77940E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7E700B-14B8-6765-CBD7-B233E7932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1799C-BB2F-80F0-9312-24408ADC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AD659-37C0-9044-B704-A509837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0827E-EE31-7EF3-D7E6-9AFA0083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90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07E8A-623C-720B-C1FA-D4F11543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CFF40-FD8F-2930-735C-2518ED54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71B31-DC2C-116D-5C04-4F638674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54D71-660B-216E-2B44-98ABC2A6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E4B91-06DE-125B-1FC6-8D5A93E1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97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ABC36-ABAC-5F54-DC8A-34491FEF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72CC1-141A-5EF9-0C70-EBC37F34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7C9BF-4BAE-42D1-CF30-8153B452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A6844-B0D1-E3CA-9AE2-9FD92F16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CC-76D1-A735-208A-C735CDA5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3DE3-A700-24CC-984A-FCF1A4CE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0EB1B-DA28-E064-1275-EAF42A751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75954-00D2-286C-F3BD-3959DF324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48291B-D3FA-3B25-A70C-B2D8FB8A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4054B-5A37-6487-E33E-0A0C9A39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1A9FA-B111-9858-2C84-F2A6B6D7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4401D-4E49-56BB-0739-8991D428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4F6B3-01FA-E281-D8DB-E0A377E4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C3E405-A2F4-8528-83B0-D3B209DA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7DB4A-6500-4DB7-E36B-33E243A2D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13D98C-4E64-2434-601E-496784BA4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BD8676-0C11-0AF3-9930-9E22B5C8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3FDB31-9659-9D29-AE07-CF1611C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C3787D-B682-1297-B250-30A0969B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211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82EAF-2274-A1B1-FBA8-CDA8503F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578E-24B7-D1FD-FD8A-87435AC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F73BF7-0DF1-3AF8-9708-6D9235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67E261-6C2A-2039-CAE1-0183A59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08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AC760E-1836-ADEB-FB40-E32C40B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792F1-FA07-67A8-3A59-412020F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1EE30-F832-E280-5377-275979B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595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2B48-88FE-3252-0FB9-1957C4B5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9F2A7-498C-797D-9C6B-B64A46A9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B5B9E-CF25-DBD1-F3DE-8A96D3C2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0ECEA-E371-16F9-12A8-EE5FEC98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39C0A-5593-EF27-70CF-C22F47F9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322DB-F3F6-3ECB-5FDE-E4690369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386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FE078-40EA-1C0E-A5A2-5F91DE3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671DA-D873-7C48-C51B-2E6ADAFBF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4DAA97-74A3-C755-77C1-DF4852F76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524D6F-1C79-87BE-B049-3AC78B87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4B889-111B-2B98-0B04-53092C3E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C9722-C282-A972-0C52-47367649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672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C099B-2684-818F-7080-14418A07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8427-157A-D815-44E3-EBB0628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6122C-8AC9-0551-31B8-EC66CD374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F82C2-76A2-8885-E040-6E6EAF9EE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FA6C1-ABD9-706E-DEE7-C5F0578A9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C14B-B27A-4A7D-A835-147BE4F86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96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7E696-7945-66E9-8592-A25A0F9D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214356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ED68EF0-5491-DECE-8282-2B2CE26388BB}"/>
              </a:ext>
            </a:extLst>
          </p:cNvPr>
          <p:cNvSpPr/>
          <p:nvPr/>
        </p:nvSpPr>
        <p:spPr>
          <a:xfrm>
            <a:off x="309236" y="1811980"/>
            <a:ext cx="8471971" cy="323404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66087-838D-49F5-B35B-229992D8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55006" y="1972437"/>
            <a:ext cx="1243975" cy="11989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2F1F7D-A40C-41BC-8A39-CBFEFCA4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939"/>
          <a:stretch/>
        </p:blipFill>
        <p:spPr>
          <a:xfrm>
            <a:off x="580811" y="3546147"/>
            <a:ext cx="1261324" cy="12156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680479-69FA-4E99-8BE2-411E8204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69301" y="2065779"/>
            <a:ext cx="1243975" cy="119891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9CD5A25-FA21-4B37-AB22-2D23A671C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091"/>
          <a:stretch/>
        </p:blipFill>
        <p:spPr>
          <a:xfrm>
            <a:off x="598619" y="2065779"/>
            <a:ext cx="1261325" cy="121563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CBC93E-F537-4328-B366-8B2AB4CE1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5078"/>
          <a:stretch/>
        </p:blipFill>
        <p:spPr>
          <a:xfrm>
            <a:off x="5592092" y="3756685"/>
            <a:ext cx="1278806" cy="9366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7BCCB-AD4C-4D72-9AC7-FB2B1C61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165976" y="1988785"/>
            <a:ext cx="1224375" cy="11800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113D48-FBFF-4B5F-924B-D77E5A4C8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348485" y="3596552"/>
            <a:ext cx="1065630" cy="10270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A4E8C9-44D5-4D7A-B784-41F236DEF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5530748" y="2065779"/>
            <a:ext cx="1261325" cy="11496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D7C757-B1A7-4C4D-868D-88250B244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30775" y="3596552"/>
            <a:ext cx="1237276" cy="11924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11DA78-8557-402E-8A0F-780FBBD8A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11463" y="3546147"/>
            <a:ext cx="1408725" cy="1357698"/>
          </a:xfrm>
          <a:prstGeom prst="rect">
            <a:avLst/>
          </a:prstGeom>
        </p:spPr>
      </p:pic>
      <p:pic>
        <p:nvPicPr>
          <p:cNvPr id="1028" name="сундукPicture 4" descr="Picture background">
            <a:extLst>
              <a:ext uri="{FF2B5EF4-FFF2-40B4-BE49-F238E27FC236}">
                <a16:creationId xmlns:a16="http://schemas.microsoft.com/office/drawing/2014/main" id="{1648AA1D-7D79-493F-BD88-81EE91D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58785" y="1932001"/>
            <a:ext cx="1446170" cy="13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>
            <a:extLst>
              <a:ext uri="{FF2B5EF4-FFF2-40B4-BE49-F238E27FC236}">
                <a16:creationId xmlns:a16="http://schemas.microsoft.com/office/drawing/2014/main" id="{FB4B1D95-D49B-4F87-B757-FF2FDDB3B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22137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:a16="http://schemas.microsoft.com/office/drawing/2014/main" id="{87406080-E55E-4A05-B463-3AA70060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2072" y="3492015"/>
            <a:ext cx="1477407" cy="13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6D9A52AB-D84A-4C51-A40E-46E1C3BC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64927" y="3492015"/>
            <a:ext cx="1482712" cy="13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F97191FA-5617-4648-AD0C-6B6F4F7F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8101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icture background">
            <a:extLst>
              <a:ext uri="{FF2B5EF4-FFF2-40B4-BE49-F238E27FC236}">
                <a16:creationId xmlns:a16="http://schemas.microsoft.com/office/drawing/2014/main" id="{9A89B71E-2EA0-4DAC-9983-1D128CFA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22707" y="3492015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 background">
            <a:extLst>
              <a:ext uri="{FF2B5EF4-FFF2-40B4-BE49-F238E27FC236}">
                <a16:creationId xmlns:a16="http://schemas.microsoft.com/office/drawing/2014/main" id="{AEED7C7E-AF2B-4875-9243-A3257C1D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51805" y="353127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icture background">
            <a:extLst>
              <a:ext uri="{FF2B5EF4-FFF2-40B4-BE49-F238E27FC236}">
                <a16:creationId xmlns:a16="http://schemas.microsoft.com/office/drawing/2014/main" id="{CB3AC84D-0208-455E-A6BB-D5A8B9357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3410" y="3484936"/>
            <a:ext cx="1512420" cy="13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F27D82CE-4391-4720-8BE3-1276AC49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34065" y="1953565"/>
            <a:ext cx="1446171" cy="1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icture background">
            <a:extLst>
              <a:ext uri="{FF2B5EF4-FFF2-40B4-BE49-F238E27FC236}">
                <a16:creationId xmlns:a16="http://schemas.microsoft.com/office/drawing/2014/main" id="{6C31C11E-6F2E-4260-A270-FCFD2BB46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1486" y="1932001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A cartoon of a blue frog&#10;&#10;AI-generated content may be incorrect.">
            <a:extLst>
              <a:ext uri="{FF2B5EF4-FFF2-40B4-BE49-F238E27FC236}">
                <a16:creationId xmlns:a16="http://schemas.microsoft.com/office/drawing/2014/main" id="{9ED064B3-B85E-6902-A307-82E3E205A4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20025" y="1886628"/>
            <a:ext cx="2652746" cy="2652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9D9D0-7DAC-8BD4-BE76-7E6B8DCF15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07688" cy="1217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85104-6E5A-8E86-24FE-835BE75BC9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205" y="1286469"/>
            <a:ext cx="3924653" cy="40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FC03484849DD4F838791533D0789A3" ma:contentTypeVersion="8" ma:contentTypeDescription="Создание документа." ma:contentTypeScope="" ma:versionID="1f5e45c284764464c73c983bfb8246c3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00564fc7b855558eef659bbce9ecf972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D606C-A51B-4536-A8ED-37138C81A3A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CF2A79C-5813-4628-93F9-AB86715C41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4C724-6982-41F7-8CD8-96929A86E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6</cp:revision>
  <dcterms:created xsi:type="dcterms:W3CDTF">2025-12-21T17:54:03Z</dcterms:created>
  <dcterms:modified xsi:type="dcterms:W3CDTF">2025-12-24T08:46:57Z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