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6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8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3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5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1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7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56" y="4387237"/>
            <a:ext cx="2060405" cy="206040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4" y="759184"/>
            <a:ext cx="7896735" cy="441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02" y="2988996"/>
            <a:ext cx="3534396" cy="3669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1" y="6167946"/>
            <a:ext cx="760125" cy="690054"/>
          </a:xfrm>
          <a:prstGeom prst="rect">
            <a:avLst/>
          </a:prstGeom>
        </p:spPr>
      </p:pic>
      <p:pic>
        <p:nvPicPr>
          <p:cNvPr id="7" name="гитара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1593116"/>
            <a:ext cx="487363" cy="487363"/>
          </a:xfrm>
          <a:prstGeom prst="rect">
            <a:avLst/>
          </a:prstGeom>
        </p:spPr>
      </p:pic>
      <p:pic>
        <p:nvPicPr>
          <p:cNvPr id="9" name="нежность на роял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2278917"/>
            <a:ext cx="487363" cy="487363"/>
          </a:xfrm>
          <a:prstGeom prst="rect">
            <a:avLst/>
          </a:prstGeom>
        </p:spPr>
      </p:pic>
      <p:pic>
        <p:nvPicPr>
          <p:cNvPr id="19" name="барабанперезвон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2964718"/>
            <a:ext cx="487363" cy="487363"/>
          </a:xfrm>
          <a:prstGeom prst="rect">
            <a:avLst/>
          </a:prstGeom>
        </p:spPr>
      </p:pic>
      <p:pic>
        <p:nvPicPr>
          <p:cNvPr id="22" name="буубе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3650519"/>
            <a:ext cx="487363" cy="487363"/>
          </a:xfrm>
          <a:prstGeom prst="rect">
            <a:avLst/>
          </a:prstGeom>
        </p:spPr>
      </p:pic>
      <p:pic>
        <p:nvPicPr>
          <p:cNvPr id="23" name="акордео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49" y="4336320"/>
            <a:ext cx="487363" cy="487363"/>
          </a:xfrm>
          <a:prstGeom prst="rect">
            <a:avLst/>
          </a:prstGeom>
        </p:spPr>
      </p:pic>
      <p:pic>
        <p:nvPicPr>
          <p:cNvPr id="25" name="флейта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49" y="50221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1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0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5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8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3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7152CA-C1D6-46DA-B0EB-F923650568DF}"/>
</file>

<file path=customXml/itemProps2.xml><?xml version="1.0" encoding="utf-8"?>
<ds:datastoreItem xmlns:ds="http://schemas.openxmlformats.org/officeDocument/2006/customXml" ds:itemID="{6A2D3283-7F3D-4563-BB41-A09F65B83312}"/>
</file>

<file path=customXml/itemProps3.xml><?xml version="1.0" encoding="utf-8"?>
<ds:datastoreItem xmlns:ds="http://schemas.openxmlformats.org/officeDocument/2006/customXml" ds:itemID="{13963196-FD37-4EB9-B71C-FEE97DD01F0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2025-12-22T14:08:19Z</dcterms:created>
  <dcterms:modified xsi:type="dcterms:W3CDTF">2025-12-22T17:16:54Z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