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A88A-70C5-485A-9510-2A32F9D7C106}" type="datetimeFigureOut">
              <a:rPr lang="uk-UA" smtClean="0"/>
              <a:t>22.12.2025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6EE57-6E40-4D4F-99B5-CE44484FDD4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2669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A88A-70C5-485A-9510-2A32F9D7C106}" type="datetimeFigureOut">
              <a:rPr lang="uk-UA" smtClean="0"/>
              <a:t>22.12.2025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6EE57-6E40-4D4F-99B5-CE44484FDD4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2277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A88A-70C5-485A-9510-2A32F9D7C106}" type="datetimeFigureOut">
              <a:rPr lang="uk-UA" smtClean="0"/>
              <a:t>22.12.2025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6EE57-6E40-4D4F-99B5-CE44484FDD4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2373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A88A-70C5-485A-9510-2A32F9D7C106}" type="datetimeFigureOut">
              <a:rPr lang="uk-UA" smtClean="0"/>
              <a:t>22.12.2025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6EE57-6E40-4D4F-99B5-CE44484FDD4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4535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A88A-70C5-485A-9510-2A32F9D7C106}" type="datetimeFigureOut">
              <a:rPr lang="uk-UA" smtClean="0"/>
              <a:t>22.12.2025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6EE57-6E40-4D4F-99B5-CE44484FDD4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2448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A88A-70C5-485A-9510-2A32F9D7C106}" type="datetimeFigureOut">
              <a:rPr lang="uk-UA" smtClean="0"/>
              <a:t>22.12.2025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6EE57-6E40-4D4F-99B5-CE44484FDD4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9737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A88A-70C5-485A-9510-2A32F9D7C106}" type="datetimeFigureOut">
              <a:rPr lang="uk-UA" smtClean="0"/>
              <a:t>22.12.2025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6EE57-6E40-4D4F-99B5-CE44484FDD4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4411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A88A-70C5-485A-9510-2A32F9D7C106}" type="datetimeFigureOut">
              <a:rPr lang="uk-UA" smtClean="0"/>
              <a:t>22.12.2025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6EE57-6E40-4D4F-99B5-CE44484FDD4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6351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A88A-70C5-485A-9510-2A32F9D7C106}" type="datetimeFigureOut">
              <a:rPr lang="uk-UA" smtClean="0"/>
              <a:t>22.12.2025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6EE57-6E40-4D4F-99B5-CE44484FDD4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4701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A88A-70C5-485A-9510-2A32F9D7C106}" type="datetimeFigureOut">
              <a:rPr lang="uk-UA" smtClean="0"/>
              <a:t>22.12.2025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6EE57-6E40-4D4F-99B5-CE44484FDD4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0241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A88A-70C5-485A-9510-2A32F9D7C106}" type="datetimeFigureOut">
              <a:rPr lang="uk-UA" smtClean="0"/>
              <a:t>22.12.2025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6EE57-6E40-4D4F-99B5-CE44484FDD4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685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4A88A-70C5-485A-9510-2A32F9D7C106}" type="datetimeFigureOut">
              <a:rPr lang="uk-UA" smtClean="0"/>
              <a:t>22.12.2025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6EE57-6E40-4D4F-99B5-CE44484FDD4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1622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6824" cy="6858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448594" y="883296"/>
            <a:ext cx="5075149" cy="496388"/>
          </a:xfrm>
          <a:prstGeom prst="roundRect">
            <a:avLst/>
          </a:prstGeom>
          <a:solidFill>
            <a:schemeClr val="lt1">
              <a:alpha val="7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3672839"/>
            <a:ext cx="2819400" cy="28194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061633" y="1803487"/>
            <a:ext cx="5910174" cy="4348373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814" y="1664639"/>
            <a:ext cx="1835582" cy="1835582"/>
          </a:xfrm>
          <a:prstGeom prst="rect">
            <a:avLst/>
          </a:prstGeom>
          <a:effectLst>
            <a:glow rad="114300">
              <a:schemeClr val="tx1"/>
            </a:glo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277" y="4783731"/>
            <a:ext cx="1147466" cy="1147466"/>
          </a:xfrm>
          <a:prstGeom prst="rect">
            <a:avLst/>
          </a:prstGeom>
          <a:effectLst>
            <a:glow rad="114300">
              <a:schemeClr val="tx1"/>
            </a:glow>
          </a:effectLst>
        </p:spPr>
      </p:pic>
      <p:sp>
        <p:nvSpPr>
          <p:cNvPr id="18" name="TextBox 17"/>
          <p:cNvSpPr txBox="1"/>
          <p:nvPr/>
        </p:nvSpPr>
        <p:spPr>
          <a:xfrm>
            <a:off x="4609077" y="926502"/>
            <a:ext cx="2897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ОН-ОМ-ОН ЗАЗВОНИЛ...</a:t>
            </a:r>
            <a:endParaRPr lang="uk-UA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474593" y="939108"/>
            <a:ext cx="3253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ВАН-ВАМ-ВАН СЕЛ Я НА...</a:t>
            </a:r>
            <a:endParaRPr lang="uk-UA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637438" y="921753"/>
            <a:ext cx="4810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УМ-УН-УМ ДЛЯ РЫБ КУПЛЮ....</a:t>
            </a:r>
            <a:endParaRPr lang="uk-UA" sz="2000" b="1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426" y="4206361"/>
            <a:ext cx="1419783" cy="1419783"/>
          </a:xfrm>
          <a:prstGeom prst="rect">
            <a:avLst/>
          </a:prstGeom>
          <a:effectLst>
            <a:glow rad="190500">
              <a:schemeClr val="tx1"/>
            </a:glo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411" y="2370763"/>
            <a:ext cx="1133588" cy="1133588"/>
          </a:xfrm>
          <a:prstGeom prst="rect">
            <a:avLst/>
          </a:prstGeom>
          <a:effectLst>
            <a:glow rad="190500">
              <a:schemeClr val="tx1"/>
            </a:glo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15" y="3338092"/>
            <a:ext cx="952673" cy="952673"/>
          </a:xfrm>
          <a:prstGeom prst="rect">
            <a:avLst/>
          </a:prstGeom>
          <a:effectLst>
            <a:glow rad="101600">
              <a:schemeClr val="tx1"/>
            </a:glo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928" y="3839300"/>
            <a:ext cx="1599969" cy="1599969"/>
          </a:xfrm>
          <a:prstGeom prst="rect">
            <a:avLst/>
          </a:prstGeom>
          <a:effectLst>
            <a:glow rad="190500">
              <a:schemeClr val="tx1"/>
            </a:glo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619" y="2223330"/>
            <a:ext cx="1012997" cy="1012997"/>
          </a:xfrm>
          <a:prstGeom prst="rect">
            <a:avLst/>
          </a:prstGeom>
          <a:effectLst>
            <a:glow rad="215900">
              <a:schemeClr val="tx1"/>
            </a:glow>
          </a:effectLst>
        </p:spPr>
      </p:pic>
      <p:sp>
        <p:nvSpPr>
          <p:cNvPr id="31" name="TextBox 30"/>
          <p:cNvSpPr txBox="1"/>
          <p:nvPr/>
        </p:nvSpPr>
        <p:spPr>
          <a:xfrm>
            <a:off x="3713079" y="957335"/>
            <a:ext cx="4810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АЙМ-АЙН-АЙМ КИСЛЫЙ, ЗЕЛЁНЫЙ....</a:t>
            </a:r>
            <a:endParaRPr lang="uk-UA" sz="2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637438" y="934393"/>
            <a:ext cx="4810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АН-АМ-АН В ПАРКЕ СТОИТ....</a:t>
            </a:r>
            <a:endParaRPr lang="uk-UA" sz="2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3561797" y="945122"/>
            <a:ext cx="4810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МАН-НАМ-МАН ОТОРВАЛИ МЫ....</a:t>
            </a:r>
            <a:endParaRPr lang="uk-UA" sz="2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4022911" y="951136"/>
            <a:ext cx="4810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ИН-ИМ-ИН СОЧНЫЙ ВКУСНЫЙ....</a:t>
            </a:r>
            <a:endParaRPr lang="uk-UA" sz="2000" b="1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9" y="2402500"/>
            <a:ext cx="2389548" cy="238954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9" y="0"/>
            <a:ext cx="1032107" cy="102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21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  <p:bldP spid="19" grpId="1"/>
      <p:bldP spid="21" grpId="0"/>
      <p:bldP spid="21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44E59FD-53EF-4896-B129-3FB5231762A9}"/>
</file>

<file path=customXml/itemProps2.xml><?xml version="1.0" encoding="utf-8"?>
<ds:datastoreItem xmlns:ds="http://schemas.openxmlformats.org/officeDocument/2006/customXml" ds:itemID="{10F933A3-16F5-4DFD-B2EC-AFCFB19909E7}"/>
</file>

<file path=customXml/itemProps3.xml><?xml version="1.0" encoding="utf-8"?>
<ds:datastoreItem xmlns:ds="http://schemas.openxmlformats.org/officeDocument/2006/customXml" ds:itemID="{AD163705-F3C0-41BA-9D05-09E8A37E0F79}"/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31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12</cp:revision>
  <dcterms:created xsi:type="dcterms:W3CDTF">2025-11-26T16:00:47Z</dcterms:created>
  <dcterms:modified xsi:type="dcterms:W3CDTF">2025-12-22T10:58:26Z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