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3525-1660-EC87-8913-B1349ECD5F67}" v="16" dt="2025-12-24T07:47:19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3B33525-1660-EC87-8913-B1349ECD5F67}"/>
    <pc:docChg chg="modSld">
      <pc:chgData name="somovaasya3" userId="S::somovaasya3_gmail.com#ext#@slideedu.onmicrosoft.com::05b36399-d501-4a7b-87fd-615099445ab5" providerId="AD" clId="Web-{83B33525-1660-EC87-8913-B1349ECD5F67}" dt="2025-12-24T07:47:19.476" v="15"/>
      <pc:docMkLst>
        <pc:docMk/>
      </pc:docMkLst>
      <pc:sldChg chg="modSp">
        <pc:chgData name="somovaasya3" userId="S::somovaasya3_gmail.com#ext#@slideedu.onmicrosoft.com::05b36399-d501-4a7b-87fd-615099445ab5" providerId="AD" clId="Web-{83B33525-1660-EC87-8913-B1349ECD5F67}" dt="2025-12-24T07:47:19.476" v="15"/>
        <pc:sldMkLst>
          <pc:docMk/>
          <pc:sldMk cId="4144211069" sldId="256"/>
        </pc:sldMkLst>
        <pc:spChg chg="ord">
          <ac:chgData name="somovaasya3" userId="S::somovaasya3_gmail.com#ext#@slideedu.onmicrosoft.com::05b36399-d501-4a7b-87fd-615099445ab5" providerId="AD" clId="Web-{83B33525-1660-EC87-8913-B1349ECD5F67}" dt="2025-12-24T07:47:19.476" v="15"/>
          <ac:spMkLst>
            <pc:docMk/>
            <pc:sldMk cId="4144211069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6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3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5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4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7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4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35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7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2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A88A-70C5-485A-9510-2A32F9D7C106}" type="datetimeFigureOut">
              <a:rPr lang="uk-UA" smtClean="0"/>
              <a:t>23.12.2025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6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672839"/>
            <a:ext cx="2819400" cy="2819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48594" y="883296"/>
            <a:ext cx="5075149" cy="496388"/>
          </a:xfrm>
          <a:prstGeom prst="roundRect">
            <a:avLst/>
          </a:prstGeom>
          <a:solidFill>
            <a:schemeClr val="lt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ounded Rectangle 5"/>
          <p:cNvSpPr/>
          <p:nvPr/>
        </p:nvSpPr>
        <p:spPr>
          <a:xfrm>
            <a:off x="3061633" y="1803487"/>
            <a:ext cx="5910174" cy="434837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4" y="1664639"/>
            <a:ext cx="1835582" cy="1835582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77" y="4783731"/>
            <a:ext cx="1147466" cy="1147466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4609077" y="926502"/>
            <a:ext cx="289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ОН-ОМ-ОН ЗАЗВОНИЛ...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4593" y="939108"/>
            <a:ext cx="32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ВАН-ВАМ-ВАН СЕЛ Я НА...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7438" y="921753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УМ-УН-УМ ДЛЯ РЫБ КУПЛЮ....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26" y="4206361"/>
            <a:ext cx="1419783" cy="1419783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11" y="2370763"/>
            <a:ext cx="1133588" cy="1133588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5" y="3338092"/>
            <a:ext cx="952673" cy="952673"/>
          </a:xfrm>
          <a:prstGeom prst="rect">
            <a:avLst/>
          </a:prstGeom>
          <a:effectLst>
            <a:glow rad="101600">
              <a:schemeClr val="tx1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28" y="3839300"/>
            <a:ext cx="1599969" cy="1599969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9" y="2223330"/>
            <a:ext cx="1012997" cy="1012997"/>
          </a:xfrm>
          <a:prstGeom prst="rect">
            <a:avLst/>
          </a:prstGeom>
          <a:effectLst>
            <a:glow rad="215900">
              <a:schemeClr val="tx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3713079" y="957335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АЙМ-АЙН-АЙМ КИСЛЫЙ, ЗЕЛЁНЫЙ....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7438" y="934393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АН-АМ-АН В ПАРКЕ СТОИТ....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1797" y="945122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МАН-НАМ-МАН ОТОРВАЛИ МЫ....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22911" y="951136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ИН-ИМ-ИН СОЧНЫЙ ВКУСНЫЙ....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2402500"/>
            <a:ext cx="2389548" cy="2389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0"/>
            <a:ext cx="1032107" cy="10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AEF57-11F0-4988-84E9-2E2E9465F49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393D039-B420-4DB0-BE4E-46113EB47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690D6-A017-4BDF-B4AD-C1D17220B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2025-11-26T16:00:47Z</dcterms:created>
  <dcterms:modified xsi:type="dcterms:W3CDTF">2025-12-24T07:47:21Z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