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9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4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9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5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7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4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5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1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0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7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7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3344-1B67-43EA-BB28-96D27F8411F4}" type="datetimeFigureOut">
              <a:rPr lang="ru-RU" smtClean="0"/>
              <a:t>22.12.2025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B0ADB-D217-4BA8-B795-3F9AACCE0F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microsoft.com/office/2007/relationships/hdphoto" Target="../media/hdphoto8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7.wdp"/><Relationship Id="rId32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microsoft.com/office/2007/relationships/hdphoto" Target="../media/hdphoto9.wdp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8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557319" y="212428"/>
            <a:ext cx="10759440" cy="136207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2" name="Рисунок 6" descr="A cartoon bee flying in the air&#10;&#10;AI-generated content may be incorrect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417739" y="457139"/>
            <a:ext cx="930774" cy="9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0443">
            <a:off x="6653033" y="319715"/>
            <a:ext cx="1173554" cy="102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9084" y="287842"/>
            <a:ext cx="1235226" cy="12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6232" y="356413"/>
            <a:ext cx="961121" cy="94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A cartoon of a mouse&#10;&#10;AI-generated content may be incorrect.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630" y="343518"/>
            <a:ext cx="1118775" cy="1118775"/>
          </a:xfrm>
          <a:prstGeom prst="rect">
            <a:avLst/>
          </a:prstGeom>
        </p:spPr>
      </p:pic>
      <p:pic>
        <p:nvPicPr>
          <p:cNvPr id="33" name="Рисунок 5" descr="A bunch of onions with green leaves&#10;&#10;AI-generated content may be incorrect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365009">
            <a:off x="7618977" y="287165"/>
            <a:ext cx="1093616" cy="10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722" y="2652702"/>
            <a:ext cx="1289062" cy="128906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A cartoon of a mouse&#10;&#10;AI-generated content may be incorrect.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6091695" y="2743583"/>
            <a:ext cx="1091660" cy="1091660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6" descr="A cartoon bee flying in the air&#10;&#10;AI-generated content may be incorrect.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11047291" y="2624124"/>
            <a:ext cx="863977" cy="863977"/>
          </a:xfrm>
          <a:prstGeom prst="rect">
            <a:avLst/>
          </a:prstGeom>
          <a:noFill/>
          <a:ln>
            <a:noFill/>
          </a:ln>
          <a:effectLst>
            <a:glow rad="215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0443">
            <a:off x="672314" y="1920181"/>
            <a:ext cx="1165257" cy="93728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5" descr="A bunch of onions with green leaves&#10;&#10;AI-generated content may be incorrect.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20424139">
            <a:off x="2650079" y="4454279"/>
            <a:ext cx="718678" cy="718678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4" y="3840278"/>
            <a:ext cx="2808234" cy="2808234"/>
          </a:xfrm>
          <a:prstGeom prst="rect">
            <a:avLst/>
          </a:prstGeom>
        </p:spPr>
      </p:pic>
      <p:pic>
        <p:nvPicPr>
          <p:cNvPr id="7" name="gjlfhjr Рисунок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" y="5771747"/>
            <a:ext cx="749692" cy="75900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01" y="3816518"/>
            <a:ext cx="1955860" cy="19558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0187" y="4343783"/>
            <a:ext cx="928834" cy="928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12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96" y="314637"/>
            <a:ext cx="1310640" cy="1201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5" y="314637"/>
            <a:ext cx="1210784" cy="1210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30" y="5437728"/>
            <a:ext cx="1210784" cy="121078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59" y="3662362"/>
            <a:ext cx="1368022" cy="114583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4" name="Рисунок 33" descr="A green leafy plant with a worm&#10;&#10;AI-generated content may be incorrect.">
            <a:extLst>
              <a:ext uri="{FF2B5EF4-FFF2-40B4-BE49-F238E27FC236}">
                <a16:creationId xmlns:a16="http://schemas.microsoft.com/office/drawing/2014/main" id="{D62C2E36-BC00-FBE2-FB3B-D0DFD8786F5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28785" y="315319"/>
            <a:ext cx="1051387" cy="1051387"/>
          </a:xfrm>
          <a:prstGeom prst="rect">
            <a:avLst/>
          </a:prstGeom>
        </p:spPr>
      </p:pic>
      <p:pic>
        <p:nvPicPr>
          <p:cNvPr id="36" name="Рисунок 35" descr="A green leafy plant with a worm&#10;&#10;AI-generated content may be incorrect.">
            <a:extLst>
              <a:ext uri="{FF2B5EF4-FFF2-40B4-BE49-F238E27FC236}">
                <a16:creationId xmlns:a16="http://schemas.microsoft.com/office/drawing/2014/main" id="{E8793CF6-75BA-693E-4616-344A5887AE16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381000"/>
                    </a14:imgEffect>
                    <a14:imgEffect>
                      <a14:brightnessContrast bright="3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2515" y="5268902"/>
            <a:ext cx="1139032" cy="1139032"/>
          </a:xfrm>
          <a:prstGeom prst="rect">
            <a:avLst/>
          </a:prstGeom>
          <a:effectLst>
            <a:outerShdw blurRad="533400" dir="3300000">
              <a:srgbClr val="FFFFFF"/>
            </a:outerShdw>
            <a:reflection blurRad="190500" stA="64000" endPos="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87" y="2215241"/>
            <a:ext cx="3235753" cy="32357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232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32592 -0.7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85 L -0.54024 -0.316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302 -0.577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8581 -0.3067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4905 -0.228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43177 -0.581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9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72748 -0.7453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80" y="-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48033 -0.482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FFDBA4-C3BF-450C-A241-1E30047721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D64C1A-5B2A-40BC-A657-A3FA45A0267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2E42F23-35DF-473D-8D90-DB2B29E2D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Анастасія Сомова</cp:lastModifiedBy>
  <cp:revision>83</cp:revision>
  <dcterms:created xsi:type="dcterms:W3CDTF">2024-08-30T06:04:27Z</dcterms:created>
  <dcterms:modified xsi:type="dcterms:W3CDTF">2025-12-22T10:34:26Z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