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C896A-1CAF-67CB-B9B0-565EDB9E1E33}" v="6" dt="2026-01-19T00:17:31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B1298964-B3E9-E69B-CE5C-1C146F9E331E}"/>
    <pc:docChg chg="modSld">
      <pc:chgData name="somovaasya3" userId="S::somovaasya3_gmail.com#ext#@slideedu.onmicrosoft.com::05b36399-d501-4a7b-87fd-615099445ab5" providerId="AD" clId="Web-{B1298964-B3E9-E69B-CE5C-1C146F9E331E}" dt="2025-12-24T21:32:12.863" v="2"/>
      <pc:docMkLst>
        <pc:docMk/>
      </pc:docMkLst>
      <pc:sldChg chg="modSp">
        <pc:chgData name="somovaasya3" userId="S::somovaasya3_gmail.com#ext#@slideedu.onmicrosoft.com::05b36399-d501-4a7b-87fd-615099445ab5" providerId="AD" clId="Web-{B1298964-B3E9-E69B-CE5C-1C146F9E331E}" dt="2025-12-24T21:32:12.863" v="2"/>
        <pc:sldMkLst>
          <pc:docMk/>
          <pc:sldMk cId="1129546721" sldId="257"/>
        </pc:sldMkLst>
        <pc:picChg chg="mod">
          <ac:chgData name="somovaasya3" userId="S::somovaasya3_gmail.com#ext#@slideedu.onmicrosoft.com::05b36399-d501-4a7b-87fd-615099445ab5" providerId="AD" clId="Web-{B1298964-B3E9-E69B-CE5C-1C146F9E331E}" dt="2025-12-24T21:32:12.863" v="2"/>
          <ac:picMkLst>
            <pc:docMk/>
            <pc:sldMk cId="1129546721" sldId="257"/>
            <ac:picMk id="7" creationId="{D05631E7-41BA-7BB2-C7E6-53E43C97196F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A09BAEF6-BB8E-5AF8-FE1F-7C4EB2075F32}"/>
    <pc:docChg chg="modSld">
      <pc:chgData name="somovaasya3" userId="S::somovaasya3_gmail.com#ext#@slideedu.onmicrosoft.com::05b36399-d501-4a7b-87fd-615099445ab5" providerId="AD" clId="Web-{A09BAEF6-BB8E-5AF8-FE1F-7C4EB2075F32}" dt="2025-12-24T21:34:33.903" v="1"/>
      <pc:docMkLst>
        <pc:docMk/>
      </pc:docMkLst>
      <pc:sldChg chg="modSp">
        <pc:chgData name="somovaasya3" userId="S::somovaasya3_gmail.com#ext#@slideedu.onmicrosoft.com::05b36399-d501-4a7b-87fd-615099445ab5" providerId="AD" clId="Web-{A09BAEF6-BB8E-5AF8-FE1F-7C4EB2075F32}" dt="2025-12-24T21:34:33.903" v="1"/>
        <pc:sldMkLst>
          <pc:docMk/>
          <pc:sldMk cId="1129546721" sldId="257"/>
        </pc:sldMkLst>
        <pc:picChg chg="mod">
          <ac:chgData name="somovaasya3" userId="S::somovaasya3_gmail.com#ext#@slideedu.onmicrosoft.com::05b36399-d501-4a7b-87fd-615099445ab5" providerId="AD" clId="Web-{A09BAEF6-BB8E-5AF8-FE1F-7C4EB2075F32}" dt="2025-12-24T21:34:33.903" v="1"/>
          <ac:picMkLst>
            <pc:docMk/>
            <pc:sldMk cId="1129546721" sldId="257"/>
            <ac:picMk id="7" creationId="{D05631E7-41BA-7BB2-C7E6-53E43C97196F}"/>
          </ac:picMkLst>
        </pc:picChg>
        <pc:picChg chg="mod">
          <ac:chgData name="somovaasya3" userId="S::somovaasya3_gmail.com#ext#@slideedu.onmicrosoft.com::05b36399-d501-4a7b-87fd-615099445ab5" providerId="AD" clId="Web-{A09BAEF6-BB8E-5AF8-FE1F-7C4EB2075F32}" dt="2025-12-24T21:34:17.091" v="0" actId="14100"/>
          <ac:picMkLst>
            <pc:docMk/>
            <pc:sldMk cId="1129546721" sldId="257"/>
            <ac:picMk id="12" creationId="{AA97A5CA-0037-95DD-0301-4417029141BD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129CC334-88B4-6885-169C-F1EC86BBAB99}"/>
    <pc:docChg chg="modSld">
      <pc:chgData name="somovaasya3" userId="S::somovaasya3_gmail.com#ext#@slideedu.onmicrosoft.com::05b36399-d501-4a7b-87fd-615099445ab5" providerId="AD" clId="Web-{129CC334-88B4-6885-169C-F1EC86BBAB99}" dt="2025-12-24T21:32:34.409" v="0" actId="1076"/>
      <pc:docMkLst>
        <pc:docMk/>
      </pc:docMkLst>
      <pc:sldChg chg="modSp">
        <pc:chgData name="somovaasya3" userId="S::somovaasya3_gmail.com#ext#@slideedu.onmicrosoft.com::05b36399-d501-4a7b-87fd-615099445ab5" providerId="AD" clId="Web-{129CC334-88B4-6885-169C-F1EC86BBAB99}" dt="2025-12-24T21:32:34.409" v="0" actId="1076"/>
        <pc:sldMkLst>
          <pc:docMk/>
          <pc:sldMk cId="1129546721" sldId="257"/>
        </pc:sldMkLst>
        <pc:picChg chg="mod">
          <ac:chgData name="somovaasya3" userId="S::somovaasya3_gmail.com#ext#@slideedu.onmicrosoft.com::05b36399-d501-4a7b-87fd-615099445ab5" providerId="AD" clId="Web-{129CC334-88B4-6885-169C-F1EC86BBAB99}" dt="2025-12-24T21:32:34.409" v="0" actId="1076"/>
          <ac:picMkLst>
            <pc:docMk/>
            <pc:sldMk cId="1129546721" sldId="257"/>
            <ac:picMk id="7" creationId="{D05631E7-41BA-7BB2-C7E6-53E43C97196F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636C33CA-D9B3-7188-63D0-F2DA231CC169}"/>
    <pc:docChg chg="modSld">
      <pc:chgData name="somovaasya3" userId="S::somovaasya3_gmail.com#ext#@slideedu.onmicrosoft.com::05b36399-d501-4a7b-87fd-615099445ab5" providerId="AD" clId="Web-{636C33CA-D9B3-7188-63D0-F2DA231CC169}" dt="2025-12-24T21:35:05.494" v="1"/>
      <pc:docMkLst>
        <pc:docMk/>
      </pc:docMkLst>
      <pc:sldChg chg="addAnim delAnim">
        <pc:chgData name="somovaasya3" userId="S::somovaasya3_gmail.com#ext#@slideedu.onmicrosoft.com::05b36399-d501-4a7b-87fd-615099445ab5" providerId="AD" clId="Web-{636C33CA-D9B3-7188-63D0-F2DA231CC169}" dt="2025-12-24T21:35:05.494" v="1"/>
        <pc:sldMkLst>
          <pc:docMk/>
          <pc:sldMk cId="1129546721" sldId="257"/>
        </pc:sldMkLst>
      </pc:sldChg>
    </pc:docChg>
  </pc:docChgLst>
  <pc:docChgLst>
    <pc:chgData name="somovaasya3" userId="S::somovaasya3_gmail.com#ext#@slideedu.onmicrosoft.com::05b36399-d501-4a7b-87fd-615099445ab5" providerId="AD" clId="Web-{C3318DCE-0DA3-3D15-B40B-485963C61256}"/>
    <pc:docChg chg="modSld">
      <pc:chgData name="somovaasya3" userId="S::somovaasya3_gmail.com#ext#@slideedu.onmicrosoft.com::05b36399-d501-4a7b-87fd-615099445ab5" providerId="AD" clId="Web-{C3318DCE-0DA3-3D15-B40B-485963C61256}" dt="2025-12-24T21:33:44.288" v="10" actId="14100"/>
      <pc:docMkLst>
        <pc:docMk/>
      </pc:docMkLst>
      <pc:sldChg chg="modSp">
        <pc:chgData name="somovaasya3" userId="S::somovaasya3_gmail.com#ext#@slideedu.onmicrosoft.com::05b36399-d501-4a7b-87fd-615099445ab5" providerId="AD" clId="Web-{C3318DCE-0DA3-3D15-B40B-485963C61256}" dt="2025-12-24T21:33:44.288" v="10" actId="14100"/>
        <pc:sldMkLst>
          <pc:docMk/>
          <pc:sldMk cId="1129546721" sldId="257"/>
        </pc:sldMkLst>
        <pc:spChg chg="mod">
          <ac:chgData name="somovaasya3" userId="S::somovaasya3_gmail.com#ext#@slideedu.onmicrosoft.com::05b36399-d501-4a7b-87fd-615099445ab5" providerId="AD" clId="Web-{C3318DCE-0DA3-3D15-B40B-485963C61256}" dt="2025-12-24T21:33:44.288" v="10" actId="14100"/>
          <ac:spMkLst>
            <pc:docMk/>
            <pc:sldMk cId="1129546721" sldId="257"/>
            <ac:spMk id="14" creationId="{B96949FD-F0D7-59C7-E3FB-366647D39A4D}"/>
          </ac:spMkLst>
        </pc:spChg>
        <pc:picChg chg="mod">
          <ac:chgData name="somovaasya3" userId="S::somovaasya3_gmail.com#ext#@slideedu.onmicrosoft.com::05b36399-d501-4a7b-87fd-615099445ab5" providerId="AD" clId="Web-{C3318DCE-0DA3-3D15-B40B-485963C61256}" dt="2025-12-24T21:33:38.256" v="8" actId="14100"/>
          <ac:picMkLst>
            <pc:docMk/>
            <pc:sldMk cId="1129546721" sldId="257"/>
            <ac:picMk id="19" creationId="{CD79D946-5265-0B48-5F9C-59E920620CBD}"/>
          </ac:picMkLst>
        </pc:picChg>
        <pc:picChg chg="mod">
          <ac:chgData name="somovaasya3" userId="S::somovaasya3_gmail.com#ext#@slideedu.onmicrosoft.com::05b36399-d501-4a7b-87fd-615099445ab5" providerId="AD" clId="Web-{C3318DCE-0DA3-3D15-B40B-485963C61256}" dt="2025-12-24T21:33:23.240" v="3" actId="14100"/>
          <ac:picMkLst>
            <pc:docMk/>
            <pc:sldMk cId="1129546721" sldId="257"/>
            <ac:picMk id="20" creationId="{630D3270-754F-8F35-1546-E55431E15250}"/>
          </ac:picMkLst>
        </pc:picChg>
        <pc:picChg chg="mod">
          <ac:chgData name="somovaasya3" userId="S::somovaasya3_gmail.com#ext#@slideedu.onmicrosoft.com::05b36399-d501-4a7b-87fd-615099445ab5" providerId="AD" clId="Web-{C3318DCE-0DA3-3D15-B40B-485963C61256}" dt="2025-12-24T21:33:33.397" v="6" actId="1076"/>
          <ac:picMkLst>
            <pc:docMk/>
            <pc:sldMk cId="1129546721" sldId="257"/>
            <ac:picMk id="38" creationId="{A85E1A12-C1AB-8175-2459-4E261462A308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08FC896A-1CAF-67CB-B9B0-565EDB9E1E33}"/>
    <pc:docChg chg="modSld">
      <pc:chgData name="somovaasya3" userId="S::somovaasya3_gmail.com#ext#@slideedu.onmicrosoft.com::05b36399-d501-4a7b-87fd-615099445ab5" providerId="AD" clId="Web-{08FC896A-1CAF-67CB-B9B0-565EDB9E1E33}" dt="2026-01-19T00:17:31.757" v="5" actId="1076"/>
      <pc:docMkLst>
        <pc:docMk/>
      </pc:docMkLst>
      <pc:sldChg chg="modSp">
        <pc:chgData name="somovaasya3" userId="S::somovaasya3_gmail.com#ext#@slideedu.onmicrosoft.com::05b36399-d501-4a7b-87fd-615099445ab5" providerId="AD" clId="Web-{08FC896A-1CAF-67CB-B9B0-565EDB9E1E33}" dt="2026-01-19T00:17:31.757" v="5" actId="1076"/>
        <pc:sldMkLst>
          <pc:docMk/>
          <pc:sldMk cId="1129546721" sldId="257"/>
        </pc:sldMkLst>
        <pc:picChg chg="mod modCrop">
          <ac:chgData name="somovaasya3" userId="S::somovaasya3_gmail.com#ext#@slideedu.onmicrosoft.com::05b36399-d501-4a7b-87fd-615099445ab5" providerId="AD" clId="Web-{08FC896A-1CAF-67CB-B9B0-565EDB9E1E33}" dt="2026-01-19T00:17:31.757" v="5" actId="1076"/>
          <ac:picMkLst>
            <pc:docMk/>
            <pc:sldMk cId="1129546721" sldId="257"/>
            <ac:picMk id="5" creationId="{9F15AEB2-107E-8D41-048F-CF58BB56A5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ACE8-6569-200B-F1C8-F6F88304F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9E1154-0B9F-98F9-AB34-F981711D5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831093-DEFE-0DDC-CCE2-FE5AA3E8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DD4B2-1031-21E6-FAF0-D702FDA9E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4BDF0-0908-4848-EE10-CA58328D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436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34FB4-A969-6842-4DF7-95D223FF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3D0FAC-551A-0232-F186-937EF6BD5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DC365D-55AC-2EC3-47C2-1A4B557A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ABEB76-622A-E5C4-71E8-3BF8C4D6C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6C467-E400-0DE4-57B4-A6A47EEF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880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D1A7AF-B85A-B494-7278-9BD2BDEAC0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8288785-663A-56A2-5F02-FA299EB41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8FE6D-AFB2-35E9-5673-38FA7EB7E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A4C28E-40D4-8A1F-CEC8-C6CF35AFC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F79C6E-9F17-9B9D-4C56-3D0A9FAC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165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F0821-D527-B7EA-C7D2-C78542866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3842B-4CEB-6E7D-DB29-48EF54416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30D99-0BE7-38EE-E209-7865F8FD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814DB-3047-A747-C3FD-BFB398C5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84A0F2-C694-7512-D2D4-923E21B67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734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AB0AE-563F-6830-19E3-F09683AD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85E6E6D-1C55-4821-9443-8687996F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8D0CFC-7DDB-F6FA-6AB6-136ED76F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DEE155-9E50-C1F6-9CA6-62E1161B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9FD862-BDFF-433C-24D8-937B3F58D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76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D3F75-663E-C4CC-FBDD-308C71AE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E2A95-B706-AA08-C11F-372F9AF28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4F6A1A-BBE8-003E-2995-C74A1C598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5DE424-BD1F-2302-A5DA-1C48E7B88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ECC5FB-ABC5-1028-4B3A-5FF11FE82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A748B7-3D29-1E3A-C2BE-118ED939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637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A9C9B-6ECD-6B7A-BC0A-ADE3B9F6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C49F7A-7B7F-5AC6-73E0-9C11BE19A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BA3017-5EF7-65A8-739B-57F0B86F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BEA72C-5E4D-D94E-EA63-68C199DFA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A721231-FCAE-B492-0873-82B4BA9D6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648DBC-CC6C-8E32-F0DE-2C6A4D7A3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F41602-C173-82DF-A965-3A01787B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F87B9FC-0E90-06C1-6291-74DED463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95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623FF-500C-5C55-FF0E-4B10D2BAD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38533D-3040-5ED3-DFB7-AA7BA1DD9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B28D-08DD-5FF1-34DE-CAAF2E0B6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77E1E97-2638-18FB-205E-045CAC8C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221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69B49C4-DD56-F992-7D57-E35DC383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8BBB38-B87E-0668-1295-FD5C564B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5DEF48-661C-1106-9241-3330ACA0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026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BB80-FEFC-B6C7-564F-27DEFAFC6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688EC3-8F0E-9210-9216-B57B40BD4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2C4D4C-55F7-B291-01AA-768076A61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562132-8936-C7B7-45D3-A92E4DE5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55847-AA87-B5A1-0B34-24B37E2F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522E84-E265-2968-ED1D-09DC6443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01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474D1-B456-508B-4C03-75895A7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D6C0B5-8396-D980-D60D-968B528BFF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C3AD54-5A67-66D8-7D96-E2B36DFCE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46888-2BD0-80F5-CEED-50B08EE81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49B17-B7B5-49A3-E229-A484FC2CE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5F0202-6E0A-56BB-C7ED-6DEBF5AE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49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ED49A-F1FB-A88A-E551-C1E9A906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6C42D8-D0BB-D2B8-F9DF-F9725C79E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F9514-6823-941F-A7B3-F51AA91D5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3240-1D3B-4FE0-948E-A1AD348F1A1E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2EF3F1-0549-ECB7-62D1-93CED6C58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49604-E655-FF9D-EA57-877427727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1183D-56FD-4BC4-8328-8C53CD8CF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3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26196-B988-0862-9FE7-14BF4D380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97A5CA-0037-95DD-0301-441702914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3205" cy="6858000"/>
          </a:xfrm>
          <a:prstGeom prst="rect">
            <a:avLst/>
          </a:prstGeom>
        </p:spPr>
      </p:pic>
      <p:pic>
        <p:nvPicPr>
          <p:cNvPr id="7" name="Рисунок 6" descr="A cartoon of a blue frog&#10;&#10;AI-generated content may be incorrect.">
            <a:extLst>
              <a:ext uri="{FF2B5EF4-FFF2-40B4-BE49-F238E27FC236}">
                <a16:creationId xmlns:a16="http://schemas.microsoft.com/office/drawing/2014/main" id="{D05631E7-41BA-7BB2-C7E6-53E43C97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943" y="3622365"/>
            <a:ext cx="2379147" cy="2379147"/>
          </a:xfrm>
          <a:prstGeom prst="rect">
            <a:avLst/>
          </a:prstGeom>
        </p:spPr>
      </p:pic>
      <p:sp>
        <p:nvSpPr>
          <p:cNvPr id="14" name="Прямоугольник: скругленные углы 6">
            <a:extLst>
              <a:ext uri="{FF2B5EF4-FFF2-40B4-BE49-F238E27FC236}">
                <a16:creationId xmlns:a16="http://schemas.microsoft.com/office/drawing/2014/main" id="{B96949FD-F0D7-59C7-E3FB-366647D39A4D}"/>
              </a:ext>
            </a:extLst>
          </p:cNvPr>
          <p:cNvSpPr/>
          <p:nvPr/>
        </p:nvSpPr>
        <p:spPr>
          <a:xfrm>
            <a:off x="634482" y="1963643"/>
            <a:ext cx="8465298" cy="432446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19" name="Рисунок 18" descr="A cat sitting on a black background&#10;&#10;AI-generated content may be incorrect.">
            <a:extLst>
              <a:ext uri="{FF2B5EF4-FFF2-40B4-BE49-F238E27FC236}">
                <a16:creationId xmlns:a16="http://schemas.microsoft.com/office/drawing/2014/main" id="{CD79D946-5265-0B48-5F9C-59E920620CB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11" r="9811"/>
          <a:stretch>
            <a:fillRect/>
          </a:stretch>
        </p:blipFill>
        <p:spPr>
          <a:xfrm>
            <a:off x="635341" y="2862450"/>
            <a:ext cx="2205911" cy="2697946"/>
          </a:xfrm>
          <a:prstGeom prst="rect">
            <a:avLst/>
          </a:prstGeom>
        </p:spPr>
      </p:pic>
      <p:pic>
        <p:nvPicPr>
          <p:cNvPr id="20" name="Рисунок 19" descr="A cartoon of a mouse&#10;&#10;AI-generated content may be incorrect.">
            <a:extLst>
              <a:ext uri="{FF2B5EF4-FFF2-40B4-BE49-F238E27FC236}">
                <a16:creationId xmlns:a16="http://schemas.microsoft.com/office/drawing/2014/main" id="{630D3270-754F-8F35-1546-E55431E1525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579" r="7579"/>
          <a:stretch>
            <a:fillRect/>
          </a:stretch>
        </p:blipFill>
        <p:spPr>
          <a:xfrm flipH="1">
            <a:off x="7167423" y="3565593"/>
            <a:ext cx="1791204" cy="209282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2EC7BD7-281F-1268-39D2-5FB8A06133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395" t="13949" r="24922" b="12723"/>
          <a:stretch>
            <a:fillRect/>
          </a:stretch>
        </p:blipFill>
        <p:spPr>
          <a:xfrm>
            <a:off x="2159297" y="3677779"/>
            <a:ext cx="1744826" cy="171683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B7E27DF-BF42-48F1-D686-170779D538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395" t="13949" r="24922" b="12723"/>
          <a:stretch>
            <a:fillRect/>
          </a:stretch>
        </p:blipFill>
        <p:spPr>
          <a:xfrm>
            <a:off x="5582505" y="3569728"/>
            <a:ext cx="1744826" cy="1716833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1C4A5130-2EAF-E024-1D61-E161481ED187}"/>
              </a:ext>
            </a:extLst>
          </p:cNvPr>
          <p:cNvSpPr/>
          <p:nvPr/>
        </p:nvSpPr>
        <p:spPr>
          <a:xfrm>
            <a:off x="5804583" y="3957092"/>
            <a:ext cx="1279075" cy="92332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580877F-65F9-7BAA-CFB2-A86FC8C8A1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395" t="13949" r="24922" b="12723"/>
          <a:stretch>
            <a:fillRect/>
          </a:stretch>
        </p:blipFill>
        <p:spPr>
          <a:xfrm>
            <a:off x="5610473" y="3553402"/>
            <a:ext cx="1744826" cy="1716833"/>
          </a:xfrm>
          <a:prstGeom prst="rect">
            <a:avLst/>
          </a:prstGeom>
        </p:spPr>
      </p:pic>
      <p:sp>
        <p:nvSpPr>
          <p:cNvPr id="47" name="Овал 46">
            <a:extLst>
              <a:ext uri="{FF2B5EF4-FFF2-40B4-BE49-F238E27FC236}">
                <a16:creationId xmlns:a16="http://schemas.microsoft.com/office/drawing/2014/main" id="{844A3996-812B-C348-9DB6-3B512C7F73A8}"/>
              </a:ext>
            </a:extLst>
          </p:cNvPr>
          <p:cNvSpPr/>
          <p:nvPr/>
        </p:nvSpPr>
        <p:spPr>
          <a:xfrm>
            <a:off x="2364543" y="4074531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D0B26B8-932A-453D-2C0B-EA937A79DE2A}"/>
              </a:ext>
            </a:extLst>
          </p:cNvPr>
          <p:cNvSpPr/>
          <p:nvPr/>
        </p:nvSpPr>
        <p:spPr>
          <a:xfrm>
            <a:off x="5815088" y="3957093"/>
            <a:ext cx="122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192E6C50-5B10-015B-75F5-67D5377FE2B3}"/>
              </a:ext>
            </a:extLst>
          </p:cNvPr>
          <p:cNvSpPr/>
          <p:nvPr/>
        </p:nvSpPr>
        <p:spPr>
          <a:xfrm>
            <a:off x="5829481" y="3931724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7427C528-4267-6C0C-9844-440D6512833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395" t="13949" r="24922" b="12723"/>
          <a:stretch>
            <a:fillRect/>
          </a:stretch>
        </p:blipFill>
        <p:spPr>
          <a:xfrm>
            <a:off x="2159297" y="3677779"/>
            <a:ext cx="1744826" cy="1716833"/>
          </a:xfrm>
          <a:prstGeom prst="rect">
            <a:avLst/>
          </a:prstGeom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2D83FA5-9B07-0B63-D85F-2B32D84CA41F}"/>
              </a:ext>
            </a:extLst>
          </p:cNvPr>
          <p:cNvSpPr/>
          <p:nvPr/>
        </p:nvSpPr>
        <p:spPr>
          <a:xfrm>
            <a:off x="2370513" y="4081127"/>
            <a:ext cx="1273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ШО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5C064FAA-56D1-4EDB-CC01-150546E04170}"/>
              </a:ext>
            </a:extLst>
          </p:cNvPr>
          <p:cNvSpPr/>
          <p:nvPr/>
        </p:nvSpPr>
        <p:spPr>
          <a:xfrm>
            <a:off x="5877349" y="3970334"/>
            <a:ext cx="11833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ШУ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C54D679-1791-B37D-E028-A8C0301970D6}"/>
              </a:ext>
            </a:extLst>
          </p:cNvPr>
          <p:cNvSpPr/>
          <p:nvPr/>
        </p:nvSpPr>
        <p:spPr>
          <a:xfrm>
            <a:off x="2362983" y="4062912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33CABAA5-B8E2-E751-E194-9219CDA3765B}"/>
              </a:ext>
            </a:extLst>
          </p:cNvPr>
          <p:cNvSpPr/>
          <p:nvPr/>
        </p:nvSpPr>
        <p:spPr>
          <a:xfrm>
            <a:off x="2370513" y="4044697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F290716-FE63-C0CB-A1EC-672525EB37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395" t="13949" r="24922" b="12723"/>
          <a:stretch>
            <a:fillRect/>
          </a:stretch>
        </p:blipFill>
        <p:spPr>
          <a:xfrm>
            <a:off x="5667691" y="3553402"/>
            <a:ext cx="1744826" cy="1680141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BC2D4404-A267-FB0A-90A4-92A175DF6B86}"/>
              </a:ext>
            </a:extLst>
          </p:cNvPr>
          <p:cNvSpPr/>
          <p:nvPr/>
        </p:nvSpPr>
        <p:spPr>
          <a:xfrm>
            <a:off x="5878829" y="3994354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br>
              <a:rPr lang="uk-UA"/>
            </a:br>
            <a:endParaRPr lang="uk-UA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5F07FD9-972C-4222-0617-F56EA157A4C4}"/>
              </a:ext>
            </a:extLst>
          </p:cNvPr>
          <p:cNvSpPr/>
          <p:nvPr/>
        </p:nvSpPr>
        <p:spPr>
          <a:xfrm>
            <a:off x="5960757" y="3994352"/>
            <a:ext cx="1178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</a:t>
            </a:r>
            <a:r>
              <a:rPr lang="uk-UA" sz="5400" b="1" dirty="0"/>
              <a:t>Э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A85E1A12-C1AB-8175-2459-4E261462A3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5395" t="13949" r="24922" b="12723"/>
          <a:stretch>
            <a:fillRect/>
          </a:stretch>
        </p:blipFill>
        <p:spPr>
          <a:xfrm>
            <a:off x="2159297" y="3686712"/>
            <a:ext cx="1744826" cy="1716833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C17B04DA-D974-DFD1-B036-0921CFE1FD21}"/>
              </a:ext>
            </a:extLst>
          </p:cNvPr>
          <p:cNvSpPr/>
          <p:nvPr/>
        </p:nvSpPr>
        <p:spPr>
          <a:xfrm>
            <a:off x="2379022" y="4023167"/>
            <a:ext cx="1279075" cy="92333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DE7A1FD8-168F-9E77-78FC-7261FD02A345}"/>
              </a:ext>
            </a:extLst>
          </p:cNvPr>
          <p:cNvSpPr/>
          <p:nvPr/>
        </p:nvSpPr>
        <p:spPr>
          <a:xfrm>
            <a:off x="2322451" y="3983422"/>
            <a:ext cx="1407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uk-UA" sz="5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4F0E9B-C46A-52B0-C211-1DC253E62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7" y="569891"/>
            <a:ext cx="845170" cy="8451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15AEB2-107E-8D41-048F-CF58BB56A5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2" b="6011"/>
          <a:stretch>
            <a:fillRect/>
          </a:stretch>
        </p:blipFill>
        <p:spPr>
          <a:xfrm>
            <a:off x="3624301" y="1196567"/>
            <a:ext cx="2179106" cy="20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-0.07592 -0.17824 C -0.09154 -0.21828 -0.11524 -0.23981 -0.14011 -0.23981 C -0.16836 -0.23981 -0.19115 -0.21828 -0.20678 -0.17824 L -0.28256 -2.96296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-0.07591 -0.17824 C -0.09153 -0.21828 -0.11523 -0.23981 -0.1401 -0.23981 C -0.16836 -0.23981 -0.19114 -0.21828 -0.20677 -0.17824 L -0.28255 -2.96296E-6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199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7591 -0.17824 C -0.09154 -0.21829 -0.11524 -0.23981 -0.14011 -0.23981 C -0.16836 -0.23981 -0.19115 -0.21829 -0.20677 -0.17824 L -0.28255 -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-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0.07773 -0.18588 C 0.09401 -0.22801 0.11836 -0.25023 0.14388 -0.25023 C 0.17291 -0.25023 0.19609 -0.22801 0.21237 -0.18588 L 0.29023 -2.59259E-6 " pathEditMode="relative" rAng="0" ptsTypes="AAAAA">
                                      <p:cBhvr>
                                        <p:cTn id="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252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7774 -0.18588 C 0.09401 -0.22801 0.11836 -0.25023 0.14388 -0.25023 C 0.17292 -0.25023 0.1961 -0.22801 0.21237 -0.18588 L 0.29024 -2.96296E-6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25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07774 -0.18588 C 0.09401 -0.22801 0.11836 -0.25023 0.14388 -0.25023 C 0.17292 -0.25023 0.1961 -0.22801 0.21237 -0.18588 L 0.29024 -2.96296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5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7669 -0.19051 C -0.09271 -0.23356 -0.11666 -0.25648 -0.14179 -0.25648 C -0.17031 -0.25648 -0.19323 -0.23356 -0.20924 -0.19051 L -0.28581 -2.59259E-6 " pathEditMode="relative" rAng="0" ptsTypes="AAAAA">
                                      <p:cBhvr>
                                        <p:cTn id="5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-1282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7669 -0.19051 C -0.09271 -0.23356 -0.11666 -0.25648 -0.14179 -0.25648 C -0.17031 -0.25648 -0.19323 -0.23356 -0.20924 -0.19051 L -0.28581 -2.59259E-6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-12824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07669 -0.19051 C -0.09271 -0.23357 -0.11667 -0.25648 -0.1418 -0.25648 C -0.17031 -0.25648 -0.19323 -0.23357 -0.20924 -0.19051 L -0.28581 2.22222E-6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-1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07644 -0.18611 C 0.09245 -0.22778 0.11628 -0.25023 0.14141 -0.25023 C 0.17006 -0.25023 0.19284 -0.22778 0.20886 -0.18611 L 0.28542 -1.11111E-6 " pathEditMode="relative" rAng="0" ptsTypes="AAAAA">
                                      <p:cBhvr>
                                        <p:cTn id="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1252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07644 -0.18611 C 0.09245 -0.22778 0.11628 -0.25023 0.14141 -0.25023 C 0.17006 -0.25023 0.19284 -0.22778 0.20886 -0.18611 L 0.28542 -1.11111E-6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1252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07644 -0.18611 C 0.09245 -0.22778 0.11628 -0.25023 0.14141 -0.25023 C 0.17006 -0.25023 0.19284 -0.22778 0.20886 -0.18611 L 0.28542 -1.11111E-6 " pathEditMode="relative" rAng="0" ptsTypes="AAAAA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-0.07839 -0.20185 C -0.09453 -0.24722 -0.11901 -0.27014 -0.14453 -0.27014 C -0.1737 -0.27014 -0.19714 -0.24722 -0.21328 -0.20185 L -0.29128 1.48148E-6 " pathEditMode="relative" rAng="0" ptsTypes="AAAAA">
                                      <p:cBhvr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13519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7552 -0.19768 C -0.09114 -0.24213 -0.11471 -0.26551 -0.13945 -0.26551 C -0.16758 -0.26551 -0.19023 -0.24213 -0.20586 -0.19768 L -0.28125 -2.59259E-6 " pathEditMode="relative" rAng="0" ptsTypes="AAAAA">
                                      <p:cBhvr>
                                        <p:cTn id="11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13287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07552 -0.19768 C -0.09114 -0.24213 -0.11471 -0.26551 -0.13945 -0.26551 C -0.16758 -0.26551 -0.19023 -0.24213 -0.20586 -0.19768 L -0.28125 -2.59259E-6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555 L 0.07083 -0.20741 C 0.08646 -0.25533 0.11002 -0.28079 0.13489 -0.28079 C 0.16302 -0.28079 0.18541 -0.25533 0.20104 -0.20741 L 0.2763 0.00555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36" y="-14329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72 L 0.07474 -0.21644 C 0.09049 -0.26297 0.11419 -0.28773 0.13945 -0.28773 C 0.16784 -0.28773 0.19049 -0.26297 0.20625 -0.21644 L 0.28229 -0.00972 " pathEditMode="relative" rAng="0" ptsTypes="AAAAA">
                                      <p:cBhvr>
                                        <p:cTn id="1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93" y="-13912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856 L 0.075 -0.21319 C 0.09115 -0.25902 0.11524 -0.28356 0.14102 -0.28356 C 0.16992 -0.28356 0.19297 -0.25902 0.20912 -0.21319 L 0.28646 -0.00856 " pathEditMode="relative" rAng="0" ptsTypes="AAAAA">
                                      <p:cBhvr>
                                        <p:cTn id="14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5" grpId="1" animBg="1"/>
      <p:bldP spid="45" grpId="2" animBg="1"/>
      <p:bldP spid="47" grpId="0" animBg="1"/>
      <p:bldP spid="47" grpId="1" animBg="1"/>
      <p:bldP spid="47" grpId="2" animBg="1"/>
      <p:bldP spid="49" grpId="1"/>
      <p:bldP spid="49" grpId="2"/>
      <p:bldP spid="51" grpId="0" animBg="1"/>
      <p:bldP spid="51" grpId="1" animBg="1"/>
      <p:bldP spid="51" grpId="2" animBg="1"/>
      <p:bldP spid="53" grpId="0"/>
      <p:bldP spid="53" grpId="1"/>
      <p:bldP spid="53" grpId="2"/>
      <p:bldP spid="54" grpId="0"/>
      <p:bldP spid="54" grpId="1"/>
      <p:bldP spid="54" grpId="2"/>
      <p:bldP spid="50" grpId="0" animBg="1"/>
      <p:bldP spid="50" grpId="1" animBg="1"/>
      <p:bldP spid="50" grpId="2" animBg="1"/>
      <p:bldP spid="57" grpId="0"/>
      <p:bldP spid="57" grpId="1"/>
      <p:bldP spid="57" grpId="2"/>
      <p:bldP spid="55" grpId="0" animBg="1"/>
      <p:bldP spid="55" grpId="1" animBg="1"/>
      <p:bldP spid="55" grpId="2" animBg="1"/>
      <p:bldP spid="46" grpId="0"/>
      <p:bldP spid="46" grpId="1"/>
      <p:bldP spid="46" grpId="2"/>
      <p:bldP spid="61" grpId="0" animBg="1"/>
      <p:bldP spid="61" grpId="1" animBg="1"/>
      <p:bldP spid="61" grpId="2" animBg="1"/>
      <p:bldP spid="65" grpId="0"/>
      <p:bldP spid="65" grpId="1"/>
      <p:bldP spid="65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BFB3F2-29E6-4F42-9143-463FD7A7168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4D351009-C920-469E-8B5C-41639B7901BD}"/>
</file>

<file path=customXml/itemProps3.xml><?xml version="1.0" encoding="utf-8"?>
<ds:datastoreItem xmlns:ds="http://schemas.openxmlformats.org/officeDocument/2006/customXml" ds:itemID="{A8165A50-196F-4B08-96FD-E64890B4C1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9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31</cp:revision>
  <dcterms:created xsi:type="dcterms:W3CDTF">2025-11-05T13:57:24Z</dcterms:created>
  <dcterms:modified xsi:type="dcterms:W3CDTF">2026-01-19T00:17:34Z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