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F69A48-E9F6-4F50-84FD-462914F30D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3DBB785-CFC2-44DC-A4D5-B04C3517E0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CECC3D-A518-4CEA-B8B4-607BFAED4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BFF6B-A112-4ED2-A83B-349BB0ADAE07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A12A3A-ABCD-4313-9B1D-78620CB5D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3FEF55-766F-41A2-9D6D-1933F9866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D6852-B784-479F-B284-D69D69847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080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333EA2-7851-49BD-9578-1A7D3BCEF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D37A52E-330B-4ACE-89E3-32EA1C9BEA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18F1C2-8169-490A-92C1-AB4932616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BFF6B-A112-4ED2-A83B-349BB0ADAE07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BB87AB-1F3B-411E-A012-84A0CBF95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FD4D2F-DA3E-47A2-814E-38857E0D4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D6852-B784-479F-B284-D69D69847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908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48F93A2-C418-44A0-8FE9-A86108B3B0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A5B6A57-AF62-4441-AAD6-B0B965EB85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835EEF-3F92-46BA-9AD6-C78222057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BFF6B-A112-4ED2-A83B-349BB0ADAE07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2DCA99-38EB-435F-AD6A-8DDEFB957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793B99-0570-4F40-81D3-D1BB06861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D6852-B784-479F-B284-D69D69847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870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2FC1D7-1ED3-4672-A02E-EF4A87C57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282B80-9B49-4763-865B-31921EF98A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FA1CC9-39BD-4C2F-B4A5-0C649F841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BFF6B-A112-4ED2-A83B-349BB0ADAE07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339EC6-06B4-45A2-9288-E6F54854B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89AC85-CB5D-4C15-BB9F-4E0565D64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D6852-B784-479F-B284-D69D69847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023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996D24-588A-4F90-AE81-777E1A3F7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1D800B9-3D21-465F-8095-FDBC68ED73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6CE7DB-8677-4F8D-9D08-610D640C8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BFF6B-A112-4ED2-A83B-349BB0ADAE07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5ACD81-DB0D-491D-9100-CB54E84CC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EC534D-1072-40A7-9DC5-A5323EA35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D6852-B784-479F-B284-D69D69847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620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CD5FCE-A730-4D76-B3EA-3C314950C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EAD79C-D695-4746-8D08-BEE4B2EED4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CDCADB8-20CF-4AC1-812C-0FE97B9254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9361555-D074-41CC-A27E-C8B59F933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BFF6B-A112-4ED2-A83B-349BB0ADAE07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7CDDEC0-03F0-421E-B06B-F7C39A140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3EDEE01-4AC5-4B8B-92BB-7407EC3E2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D6852-B784-479F-B284-D69D69847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808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2BD8BA-F370-46ED-89BE-5F3F61E73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ED6BE9D-C7F4-4E8E-B29B-AFD2429F88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71090B2-30B6-4367-B89A-C6343FFF57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C79C73F-6F13-45CF-8621-23DB5D3572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FFCB5D8-C0A7-4B0C-B49D-794F08359B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7ACDCA0-D7B0-4186-96FC-6A1BBE668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BFF6B-A112-4ED2-A83B-349BB0ADAE07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38C6707-42CD-4FA5-B61E-C9413B69E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4E9F49F-CCDC-48F6-A5AE-520549969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D6852-B784-479F-B284-D69D69847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123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C89A5A-856E-49A2-B1A9-AC988D0D6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7673CFB-8D72-43F7-8BA4-438590306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BFF6B-A112-4ED2-A83B-349BB0ADAE07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A3E68D3-C67A-4B77-9252-18DF8D886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377C483-21A4-47CF-9E69-D4105711E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D6852-B784-479F-B284-D69D69847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22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B22A2FA-972E-44A8-A487-11029AE6F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BFF6B-A112-4ED2-A83B-349BB0ADAE07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51E892C-DDA7-4605-9CFE-969D0E7CF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324E63-BDCE-464F-B549-415B55C95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D6852-B784-479F-B284-D69D69847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325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9D0974-5760-489F-8466-270ED6FCA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4EA3B7-E256-46C7-9385-4347382F6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F24829B-6E6C-4343-A8C9-486C7E9A6F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7605A1B-0E55-43A3-A9E2-ADB14CCEA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BFF6B-A112-4ED2-A83B-349BB0ADAE07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6511BC5-733B-44EE-A655-34615EA08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97C5A8A-AFE2-45AC-B061-F3765ADAD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D6852-B784-479F-B284-D69D69847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793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9DE13B-F26D-4051-AC05-1BEC36324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42BE3B5-8411-4015-AAF6-9661CB584D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8428E01-3F95-464F-9012-E57C1F8F0F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AEB2F68-3DA2-4E31-A613-070CDCD8A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BFF6B-A112-4ED2-A83B-349BB0ADAE07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2C79857-C186-41B7-96AE-6E1A499E9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1C0BD84-0F0C-4FF6-BD16-2858F6E37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D6852-B784-479F-B284-D69D69847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454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A299C3-4DC0-4A8E-AAE4-1A2B58557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A144A50-D8DD-49BE-B0B1-E5DC616ECC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CB06B1-7146-4BC7-B202-E119E3BAF8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BFF6B-A112-4ED2-A83B-349BB0ADAE07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B12582-326F-421A-A2AE-5F5BAB64EC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08CD52-C609-4AF3-86D7-E04D465E7A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D6852-B784-479F-B284-D69D69847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824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jpg"/><Relationship Id="rId2" Type="http://schemas.openxmlformats.org/officeDocument/2006/relationships/audio" Target="../media/audio1.wav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3DCA0F6-A2CE-41C1-922B-4FDFD9E7E4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74660" y="1360565"/>
            <a:ext cx="3481645" cy="3544288"/>
          </a:xfrm>
          <a:prstGeom prst="rect">
            <a:avLst/>
          </a:prstGeom>
          <a:noFill/>
        </p:spPr>
      </p:pic>
      <p:grpSp>
        <p:nvGrpSpPr>
          <p:cNvPr id="42" name="Группа 41"/>
          <p:cNvGrpSpPr/>
          <p:nvPr/>
        </p:nvGrpSpPr>
        <p:grpSpPr>
          <a:xfrm>
            <a:off x="3633640" y="679218"/>
            <a:ext cx="4680000" cy="4680000"/>
            <a:chOff x="5654386" y="-8910866"/>
            <a:chExt cx="7197500" cy="6195580"/>
          </a:xfrm>
        </p:grpSpPr>
        <p:pic>
          <p:nvPicPr>
            <p:cNvPr id="33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60" b="6960"/>
            <a:stretch/>
          </p:blipFill>
          <p:spPr bwMode="auto">
            <a:xfrm rot="21341068">
              <a:off x="5654386" y="-8910866"/>
              <a:ext cx="7197500" cy="6195580"/>
            </a:xfrm>
            <a:prstGeom prst="rect">
              <a:avLst/>
            </a:prstGeom>
            <a:noFill/>
            <a:effectLst>
              <a:glow rad="139700">
                <a:schemeClr val="bg1"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Рисунок 24"/>
            <p:cNvPicPr/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105" b="12105"/>
            <a:stretch/>
          </p:blipFill>
          <p:spPr bwMode="auto">
            <a:xfrm rot="21355513">
              <a:off x="7662664" y="-6520367"/>
              <a:ext cx="3267789" cy="2044405"/>
            </a:xfrm>
            <a:prstGeom prst="rect">
              <a:avLst/>
            </a:prstGeom>
            <a:noFill/>
          </p:spPr>
        </p:pic>
      </p:grpSp>
      <p:grpSp>
        <p:nvGrpSpPr>
          <p:cNvPr id="43" name="Группа 42"/>
          <p:cNvGrpSpPr/>
          <p:nvPr/>
        </p:nvGrpSpPr>
        <p:grpSpPr>
          <a:xfrm>
            <a:off x="3661874" y="751610"/>
            <a:ext cx="4680000" cy="4680000"/>
            <a:chOff x="-1177086" y="-9241242"/>
            <a:chExt cx="7197500" cy="6195580"/>
          </a:xfrm>
        </p:grpSpPr>
        <p:pic>
          <p:nvPicPr>
            <p:cNvPr id="34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60" b="6960"/>
            <a:stretch/>
          </p:blipFill>
          <p:spPr bwMode="auto">
            <a:xfrm rot="21341068">
              <a:off x="-1177086" y="-9241242"/>
              <a:ext cx="7197500" cy="6195580"/>
            </a:xfrm>
            <a:prstGeom prst="rect">
              <a:avLst/>
            </a:prstGeom>
            <a:noFill/>
            <a:effectLst>
              <a:glow rad="139700">
                <a:schemeClr val="bg1"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Рисунок 16"/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44460" y="-7446617"/>
              <a:ext cx="3610577" cy="322544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4" name="Группа 43"/>
          <p:cNvGrpSpPr/>
          <p:nvPr/>
        </p:nvGrpSpPr>
        <p:grpSpPr>
          <a:xfrm>
            <a:off x="3641156" y="729607"/>
            <a:ext cx="4680000" cy="4680000"/>
            <a:chOff x="-7092558" y="-6525477"/>
            <a:chExt cx="7197500" cy="6195580"/>
          </a:xfrm>
        </p:grpSpPr>
        <p:pic>
          <p:nvPicPr>
            <p:cNvPr id="35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60" b="6960"/>
            <a:stretch/>
          </p:blipFill>
          <p:spPr bwMode="auto">
            <a:xfrm rot="21341068">
              <a:off x="-7092558" y="-6525477"/>
              <a:ext cx="7197500" cy="6195580"/>
            </a:xfrm>
            <a:prstGeom prst="rect">
              <a:avLst/>
            </a:prstGeom>
            <a:noFill/>
            <a:effectLst>
              <a:glow rad="139700">
                <a:schemeClr val="bg1"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Рисунок 22"/>
            <p:cNvPicPr/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-5357152" y="-4686649"/>
              <a:ext cx="3743281" cy="3222202"/>
            </a:xfrm>
            <a:prstGeom prst="rect">
              <a:avLst/>
            </a:prstGeom>
            <a:noFill/>
          </p:spPr>
        </p:pic>
      </p:grpSp>
      <p:grpSp>
        <p:nvGrpSpPr>
          <p:cNvPr id="45" name="Группа 44"/>
          <p:cNvGrpSpPr/>
          <p:nvPr/>
        </p:nvGrpSpPr>
        <p:grpSpPr>
          <a:xfrm>
            <a:off x="3661874" y="751610"/>
            <a:ext cx="4680000" cy="4680000"/>
            <a:chOff x="-7055024" y="-1981462"/>
            <a:chExt cx="7197500" cy="6195580"/>
          </a:xfrm>
        </p:grpSpPr>
        <p:pic>
          <p:nvPicPr>
            <p:cNvPr id="36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60" b="6960"/>
            <a:stretch/>
          </p:blipFill>
          <p:spPr bwMode="auto">
            <a:xfrm rot="21341068">
              <a:off x="-7055024" y="-1981462"/>
              <a:ext cx="7197500" cy="6195580"/>
            </a:xfrm>
            <a:prstGeom prst="rect">
              <a:avLst/>
            </a:prstGeom>
            <a:noFill/>
            <a:effectLst>
              <a:glow rad="139700">
                <a:schemeClr val="bg1"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Рисунок 14"/>
            <p:cNvPicPr/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21300031">
              <a:off x="-5332481" y="-207964"/>
              <a:ext cx="3793176" cy="326515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6" name="Группа 45"/>
          <p:cNvGrpSpPr/>
          <p:nvPr/>
        </p:nvGrpSpPr>
        <p:grpSpPr>
          <a:xfrm>
            <a:off x="3557210" y="729607"/>
            <a:ext cx="4680000" cy="4680000"/>
            <a:chOff x="-7425654" y="2989865"/>
            <a:chExt cx="7197500" cy="6195580"/>
          </a:xfrm>
        </p:grpSpPr>
        <p:pic>
          <p:nvPicPr>
            <p:cNvPr id="37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60" b="6960"/>
            <a:stretch/>
          </p:blipFill>
          <p:spPr bwMode="auto">
            <a:xfrm rot="21341068">
              <a:off x="-7425654" y="2989865"/>
              <a:ext cx="7197500" cy="6195580"/>
            </a:xfrm>
            <a:prstGeom prst="rect">
              <a:avLst/>
            </a:prstGeom>
            <a:noFill/>
            <a:effectLst>
              <a:glow rad="139700">
                <a:schemeClr val="bg1"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Рисунок 17"/>
            <p:cNvPicPr/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-5531326" y="4810729"/>
              <a:ext cx="3526240" cy="309842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7" name="Группа 26"/>
          <p:cNvGrpSpPr/>
          <p:nvPr/>
        </p:nvGrpSpPr>
        <p:grpSpPr>
          <a:xfrm>
            <a:off x="3626705" y="729607"/>
            <a:ext cx="4680000" cy="4680000"/>
            <a:chOff x="5775496" y="6907699"/>
            <a:chExt cx="7197500" cy="6195580"/>
          </a:xfrm>
        </p:grpSpPr>
        <p:pic>
          <p:nvPicPr>
            <p:cNvPr id="39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60" b="6960"/>
            <a:stretch/>
          </p:blipFill>
          <p:spPr bwMode="auto">
            <a:xfrm rot="21341068">
              <a:off x="5775496" y="6907699"/>
              <a:ext cx="7197500" cy="6195580"/>
            </a:xfrm>
            <a:prstGeom prst="rect">
              <a:avLst/>
            </a:prstGeom>
            <a:noFill/>
            <a:effectLst>
              <a:glow rad="139700">
                <a:schemeClr val="bg1"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Рисунок 13"/>
            <p:cNvPicPr/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593357" y="8885752"/>
              <a:ext cx="3501016" cy="287989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8" name="Группа 47"/>
          <p:cNvGrpSpPr/>
          <p:nvPr/>
        </p:nvGrpSpPr>
        <p:grpSpPr>
          <a:xfrm>
            <a:off x="3602322" y="729607"/>
            <a:ext cx="4680000" cy="4680000"/>
            <a:chOff x="4400342" y="6318853"/>
            <a:chExt cx="7197500" cy="6195580"/>
          </a:xfrm>
        </p:grpSpPr>
        <p:pic>
          <p:nvPicPr>
            <p:cNvPr id="69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60" b="6960"/>
            <a:stretch/>
          </p:blipFill>
          <p:spPr bwMode="auto">
            <a:xfrm rot="21341068">
              <a:off x="4400342" y="6318853"/>
              <a:ext cx="7197500" cy="6195580"/>
            </a:xfrm>
            <a:prstGeom prst="rect">
              <a:avLst/>
            </a:prstGeom>
            <a:noFill/>
            <a:effectLst>
              <a:glow rad="139700">
                <a:schemeClr val="bg1"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Рисунок 23"/>
            <p:cNvPicPr/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408095" y="8418894"/>
              <a:ext cx="3397917" cy="2770363"/>
            </a:xfrm>
            <a:prstGeom prst="rect">
              <a:avLst/>
            </a:prstGeom>
            <a:noFill/>
          </p:spPr>
        </p:pic>
      </p:grpSp>
      <p:grpSp>
        <p:nvGrpSpPr>
          <p:cNvPr id="49" name="Группа 48"/>
          <p:cNvGrpSpPr/>
          <p:nvPr/>
        </p:nvGrpSpPr>
        <p:grpSpPr>
          <a:xfrm>
            <a:off x="3602322" y="679218"/>
            <a:ext cx="4680000" cy="4680000"/>
            <a:chOff x="-4539190" y="7207731"/>
            <a:chExt cx="7197500" cy="6195580"/>
          </a:xfrm>
        </p:grpSpPr>
        <p:pic>
          <p:nvPicPr>
            <p:cNvPr id="71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60" b="6960"/>
            <a:stretch/>
          </p:blipFill>
          <p:spPr bwMode="auto">
            <a:xfrm rot="21341068">
              <a:off x="-4539190" y="7207731"/>
              <a:ext cx="7197500" cy="6195580"/>
            </a:xfrm>
            <a:prstGeom prst="rect">
              <a:avLst/>
            </a:prstGeom>
            <a:noFill/>
            <a:effectLst>
              <a:glow rad="139700">
                <a:schemeClr val="bg1"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Рисунок 20"/>
            <p:cNvPicPr/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-2901502" y="9106137"/>
              <a:ext cx="4041572" cy="2699257"/>
            </a:xfrm>
            <a:prstGeom prst="rect">
              <a:avLst/>
            </a:prstGeom>
            <a:noFill/>
          </p:spPr>
        </p:pic>
      </p:grpSp>
      <p:grpSp>
        <p:nvGrpSpPr>
          <p:cNvPr id="73" name="Группа 72"/>
          <p:cNvGrpSpPr/>
          <p:nvPr/>
        </p:nvGrpSpPr>
        <p:grpSpPr>
          <a:xfrm>
            <a:off x="3608752" y="755765"/>
            <a:ext cx="4680000" cy="4680000"/>
            <a:chOff x="-9382551" y="-723621"/>
            <a:chExt cx="7197500" cy="6195580"/>
          </a:xfrm>
        </p:grpSpPr>
        <p:pic>
          <p:nvPicPr>
            <p:cNvPr id="72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60" b="6960"/>
            <a:stretch/>
          </p:blipFill>
          <p:spPr bwMode="auto">
            <a:xfrm rot="21341068">
              <a:off x="-9382551" y="-723621"/>
              <a:ext cx="7197500" cy="6195580"/>
            </a:xfrm>
            <a:prstGeom prst="rect">
              <a:avLst/>
            </a:prstGeom>
            <a:noFill/>
            <a:effectLst>
              <a:glow rad="139700">
                <a:schemeClr val="bg1"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Рисунок 11"/>
            <p:cNvPicPr/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21403921">
              <a:off x="-7596524" y="1165205"/>
              <a:ext cx="3606936" cy="292751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497BC3A-4A69-4670-83C8-85AF60109BA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170" y="1811228"/>
            <a:ext cx="3235543" cy="3235543"/>
          </a:xfrm>
          <a:prstGeom prst="rect">
            <a:avLst/>
          </a:prstGeom>
          <a:noFill/>
        </p:spPr>
      </p:pic>
      <p:pic>
        <p:nvPicPr>
          <p:cNvPr id="60" name="Picture 2">
            <a:extLst>
              <a:ext uri="{FF2B5EF4-FFF2-40B4-BE49-F238E27FC236}">
                <a16:creationId xmlns:a16="http://schemas.microsoft.com/office/drawing/2014/main" id="{0C3AA242-6776-4F50-991B-DF91CE0A2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C7B187E-A886-4DD0-BBA4-33442732CBAE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5" t="5895" r="23594" b="11112"/>
          <a:stretch/>
        </p:blipFill>
        <p:spPr>
          <a:xfrm>
            <a:off x="3444374" y="1001215"/>
            <a:ext cx="5471901" cy="4262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80FCEBBA-096F-46CD-B54B-1B3CEA0C1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715" y="6193153"/>
            <a:ext cx="810388" cy="736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D691D09B-063C-46E7-BA61-7202370BD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73542" y="1443046"/>
            <a:ext cx="3213563" cy="328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6605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</cp:lastModifiedBy>
  <cp:revision>16</cp:revision>
  <dcterms:created xsi:type="dcterms:W3CDTF">2024-08-22T05:49:32Z</dcterms:created>
  <dcterms:modified xsi:type="dcterms:W3CDTF">2024-09-01T19:48:05Z</dcterms:modified>
</cp:coreProperties>
</file>