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17459-F750-2EB9-0A5D-878A9D311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9AC4D0-DDB5-4E74-0874-9684EF280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7E7896-E07E-12C2-2F66-4910DD8CB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F67-382F-4D8E-8634-4AE0FE8E700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A8384B-A693-B241-7252-FCB4DEE0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27D234-76DD-B187-DC70-2F430F1A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B95D-E934-42C2-87A9-685C35ED7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1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A7EF4-5D0A-0819-8B27-AEAC6B659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CF6949-0126-12EF-2149-A9CD87CCE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CE0545-EB22-EC95-F670-B18B59B3D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F67-382F-4D8E-8634-4AE0FE8E700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17546D-D343-0855-E088-5339A5068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1CCC50-AC3D-4521-A95F-2E9103682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B95D-E934-42C2-87A9-685C35ED7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61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FB6C1EA-C490-51AE-DD2B-A981D710BC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EDA947-7446-D6AB-D343-F6DA72AC6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894B8-9368-015B-B396-A32A91EE2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F67-382F-4D8E-8634-4AE0FE8E700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2117E9-EA71-6C2D-D673-5B23E2D28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687585-C4DF-6F8E-D979-B7169F51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B95D-E934-42C2-87A9-685C35ED7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7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29DAB-B883-4892-685B-89E2A9670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9BD83B-8D92-0C8F-9E7E-39D392E24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EB99C-A8DF-74FF-D511-ED32C872C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F67-382F-4D8E-8634-4AE0FE8E700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8E02E5-E803-8B38-0CA1-FDB69D345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1209E-779F-A2F0-A518-8807BFBB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B95D-E934-42C2-87A9-685C35ED7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3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F311D-C56D-CE0C-F400-692F2049E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E1C92F-DE38-8AC6-C967-9230E47B3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792A28-F1EF-B78F-BA15-7098DC170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F67-382F-4D8E-8634-4AE0FE8E700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145F2C-48F3-27EC-B1E8-B9B2867A7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6C6F6B-4B3D-597D-E5AB-046F5A11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B95D-E934-42C2-87A9-685C35ED7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85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C845F-AC49-B982-FF3B-ED0EDFB0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4D9C6E-DFDC-8E7F-0A62-8314502A5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E67288-3DC6-BBA6-9DC5-0EF950C3E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A97C61-D08F-D728-8333-F6675830C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F67-382F-4D8E-8634-4AE0FE8E700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69BDC0-93F4-A0B0-E7AC-047D7BAF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76FF63-94C2-9D8A-9190-6D3A60C22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B95D-E934-42C2-87A9-685C35ED7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82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673FB-01DB-F342-125D-AC0F7303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B5C503-024B-C3C5-A78A-C1F26D445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026725-6147-8052-25CE-2A4DB0040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0D9F2E-5C0C-250A-E6BC-923923980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57B16B-C044-0D95-9177-2D8248775E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4E15C0-3A20-F39C-C271-9D8FD7706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F67-382F-4D8E-8634-4AE0FE8E700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2BF904-D4B6-6844-324D-FE8669E2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D53AD9-E937-A1B1-03D9-2A442CC7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B95D-E934-42C2-87A9-685C35ED7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05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A7F4E-B4FD-8AF3-8C22-23BE68EF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C4AA59-BF13-4B07-F97E-B198B0F1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F67-382F-4D8E-8634-4AE0FE8E700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50D2C4-7A49-6AF7-8543-C19BFDC8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A003B6-E994-2431-732B-F5C0799C5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B95D-E934-42C2-87A9-685C35ED7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56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F57301-D468-7220-5ED5-0BD2210F5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F67-382F-4D8E-8634-4AE0FE8E700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99B9B-B420-A1CE-C5DD-2A282976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35ECEF-B5AD-78BB-105F-8A94B84E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B95D-E934-42C2-87A9-685C35ED7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0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CE638-721D-C4F7-E6C2-7ECCF0097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D8BF60-3607-3526-04C6-44EE86BCA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5F3469-230D-8DC2-4BD0-0FCB26523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8B2170-A451-89AC-33B2-D95F2C5AC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F67-382F-4D8E-8634-4AE0FE8E700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80E9AC-AD60-58CE-4B89-4B951DC1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2E80F3-8B45-9C5E-FF7D-2D1344D0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B95D-E934-42C2-87A9-685C35ED7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46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CDD86-AE11-94E4-A99D-171CB342A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36BFDA-15A5-F90D-F0FA-8915F69F5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98EE96-A444-69C1-8037-3842EBBB5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E02BEC-0428-D22E-DCB4-443B16D37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46F67-382F-4D8E-8634-4AE0FE8E700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F3B9B-FD65-E331-1ED6-014B0011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686184-42DF-C22F-6B55-0AE7FE20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B95D-E934-42C2-87A9-685C35ED7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61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7A105-02A3-240C-F89C-3930A174F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02C44C-2B85-0560-7092-06B0C40B3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CDF07-37AA-0982-3337-1DD80B99F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46F67-382F-4D8E-8634-4AE0FE8E700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77915-4C5A-A8A7-DB00-65D7CC328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7B80AA-9689-F9D3-AB78-842CBA25C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FB95D-E934-42C2-87A9-685C35ED7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5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microsoft.com/office/2007/relationships/hdphoto" Target="../media/hdphoto10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3.png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A7B469-C2E6-DC46-D44F-C98DBDB9B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8933" cy="69765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D1A9A3-51A0-E8CC-4313-08186A318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067" y="3793067"/>
            <a:ext cx="3064933" cy="3064933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2EF1C91-BFEF-D5FE-C680-9088FC9A5686}"/>
              </a:ext>
            </a:extLst>
          </p:cNvPr>
          <p:cNvSpPr/>
          <p:nvPr/>
        </p:nvSpPr>
        <p:spPr>
          <a:xfrm>
            <a:off x="1972733" y="999067"/>
            <a:ext cx="6570134" cy="5130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59985D2-523F-1EDC-08BE-2D28ABA2F186}"/>
              </a:ext>
            </a:extLst>
          </p:cNvPr>
          <p:cNvGrpSpPr/>
          <p:nvPr/>
        </p:nvGrpSpPr>
        <p:grpSpPr>
          <a:xfrm>
            <a:off x="1930398" y="516465"/>
            <a:ext cx="7391402" cy="6858000"/>
            <a:chOff x="1930398" y="516465"/>
            <a:chExt cx="7391402" cy="68580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5F1F001-70A2-DB6E-327D-3BB86EACE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398" y="516465"/>
              <a:ext cx="6858000" cy="6858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B96D1F-364D-A849-1E18-EB229841DA97}"/>
                </a:ext>
              </a:extLst>
            </p:cNvPr>
            <p:cNvSpPr txBox="1"/>
            <p:nvPr/>
          </p:nvSpPr>
          <p:spPr>
            <a:xfrm>
              <a:off x="3699934" y="1168112"/>
              <a:ext cx="56218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Где сидит папа?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F0FC5C1-9DD3-AB24-1D2E-79ABF05BE01D}"/>
              </a:ext>
            </a:extLst>
          </p:cNvPr>
          <p:cNvGrpSpPr/>
          <p:nvPr/>
        </p:nvGrpSpPr>
        <p:grpSpPr>
          <a:xfrm>
            <a:off x="2713567" y="1168112"/>
            <a:ext cx="5130799" cy="5291811"/>
            <a:chOff x="2713567" y="1168112"/>
            <a:chExt cx="5130799" cy="5291811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7058518-0F92-FAFF-BEA1-0F9CCB035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567" y="1329124"/>
              <a:ext cx="5130799" cy="513079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B1F6927-3B7F-FD9B-D141-84D9266E6F9D}"/>
                </a:ext>
              </a:extLst>
            </p:cNvPr>
            <p:cNvSpPr txBox="1"/>
            <p:nvPr/>
          </p:nvSpPr>
          <p:spPr>
            <a:xfrm>
              <a:off x="3699934" y="1168112"/>
              <a:ext cx="35898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Где сидит мама?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86A4143-E264-1A54-6BF5-CD0B06A8D5C5}"/>
              </a:ext>
            </a:extLst>
          </p:cNvPr>
          <p:cNvGrpSpPr/>
          <p:nvPr/>
        </p:nvGrpSpPr>
        <p:grpSpPr>
          <a:xfrm>
            <a:off x="1608667" y="-160868"/>
            <a:ext cx="7298265" cy="7298265"/>
            <a:chOff x="1608667" y="-160868"/>
            <a:chExt cx="7298265" cy="7298265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EA40028-5ABE-5724-2DE1-E9F5926CF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59766" y1="33496" x2="60840" y2="346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8667" y="-160868"/>
              <a:ext cx="7298265" cy="729826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6B68F0-1F0A-91C9-BEEB-9C317D25DC36}"/>
                </a:ext>
              </a:extLst>
            </p:cNvPr>
            <p:cNvSpPr txBox="1"/>
            <p:nvPr/>
          </p:nvSpPr>
          <p:spPr>
            <a:xfrm>
              <a:off x="3399366" y="1134029"/>
              <a:ext cx="444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Где сидит дедушка?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398B600-115E-1F50-DC0D-500590463B28}"/>
              </a:ext>
            </a:extLst>
          </p:cNvPr>
          <p:cNvGrpSpPr/>
          <p:nvPr/>
        </p:nvGrpSpPr>
        <p:grpSpPr>
          <a:xfrm>
            <a:off x="1849966" y="143929"/>
            <a:ext cx="6858000" cy="6858000"/>
            <a:chOff x="1849966" y="118532"/>
            <a:chExt cx="6858000" cy="685800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105667D6-416E-E1D5-F8B1-38777E37A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966" y="118532"/>
              <a:ext cx="6858000" cy="68580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74617E-5701-72FC-C128-40E4733231F8}"/>
                </a:ext>
              </a:extLst>
            </p:cNvPr>
            <p:cNvSpPr txBox="1"/>
            <p:nvPr/>
          </p:nvSpPr>
          <p:spPr>
            <a:xfrm>
              <a:off x="3399366" y="1168112"/>
              <a:ext cx="45254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Где лежит бабушка?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DE881F2-78BC-94E1-656B-8571A27BEF43}"/>
              </a:ext>
            </a:extLst>
          </p:cNvPr>
          <p:cNvGrpSpPr/>
          <p:nvPr/>
        </p:nvGrpSpPr>
        <p:grpSpPr>
          <a:xfrm>
            <a:off x="2954860" y="1095455"/>
            <a:ext cx="5211237" cy="5415409"/>
            <a:chOff x="2954860" y="1095455"/>
            <a:chExt cx="5211237" cy="5415409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D4900B8-961F-9CBA-12CF-FD1CBCB5F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694" y="1659461"/>
              <a:ext cx="4851403" cy="485140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BC2DD87-D15A-1F03-2CDB-1B91CBA57485}"/>
                </a:ext>
              </a:extLst>
            </p:cNvPr>
            <p:cNvSpPr txBox="1"/>
            <p:nvPr/>
          </p:nvSpPr>
          <p:spPr>
            <a:xfrm>
              <a:off x="2954860" y="1095455"/>
              <a:ext cx="485140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Куда мама складывает </a:t>
              </a:r>
            </a:p>
            <a:p>
              <a:pPr algn="ctr"/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одежду?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9955F138-84B2-FE43-8D40-2CAF77D8E1B7}"/>
              </a:ext>
            </a:extLst>
          </p:cNvPr>
          <p:cNvGrpSpPr/>
          <p:nvPr/>
        </p:nvGrpSpPr>
        <p:grpSpPr>
          <a:xfrm>
            <a:off x="2959089" y="1117171"/>
            <a:ext cx="5130799" cy="5406392"/>
            <a:chOff x="2959089" y="1117171"/>
            <a:chExt cx="5130799" cy="54063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CF14D69E-E2F4-0AC8-18FC-0A4758143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357" y="1799157"/>
              <a:ext cx="4724406" cy="4724406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C09306-063B-52F6-1EA0-A8B0F5D614ED}"/>
                </a:ext>
              </a:extLst>
            </p:cNvPr>
            <p:cNvSpPr txBox="1"/>
            <p:nvPr/>
          </p:nvSpPr>
          <p:spPr>
            <a:xfrm>
              <a:off x="2959089" y="1117171"/>
              <a:ext cx="5130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Куда папа ставит вазу?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7A4D424-E207-25C0-0B52-F5F3566EEB89}"/>
              </a:ext>
            </a:extLst>
          </p:cNvPr>
          <p:cNvGrpSpPr/>
          <p:nvPr/>
        </p:nvGrpSpPr>
        <p:grpSpPr>
          <a:xfrm>
            <a:off x="2235200" y="1134029"/>
            <a:ext cx="6388099" cy="5457269"/>
            <a:chOff x="2235200" y="1134029"/>
            <a:chExt cx="6388099" cy="545726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FD3E8D3E-0791-6092-3BF1-ED104952C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388" y="1460499"/>
              <a:ext cx="5130799" cy="513079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DB2E12F-BE76-8F45-38D5-91EAD2899334}"/>
                </a:ext>
              </a:extLst>
            </p:cNvPr>
            <p:cNvSpPr txBox="1"/>
            <p:nvPr/>
          </p:nvSpPr>
          <p:spPr>
            <a:xfrm>
              <a:off x="2235200" y="1134029"/>
              <a:ext cx="6388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Откуда папа достал коробку?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456B4B2-132D-9697-5BF8-7DAAAA58B0CD}"/>
              </a:ext>
            </a:extLst>
          </p:cNvPr>
          <p:cNvGrpSpPr/>
          <p:nvPr/>
        </p:nvGrpSpPr>
        <p:grpSpPr>
          <a:xfrm>
            <a:off x="2268003" y="728133"/>
            <a:ext cx="6472766" cy="6225115"/>
            <a:chOff x="2268003" y="728133"/>
            <a:chExt cx="6472766" cy="6225115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6230EB07-908A-218F-6F53-C69BB9DD3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>
                          <a14:foregroundMark x1="38770" y1="81348" x2="45801" y2="83594"/>
                          <a14:foregroundMark x1="47656" y1="83496" x2="39844" y2="81738"/>
                          <a14:foregroundMark x1="39844" y1="81738" x2="48145" y2="83203"/>
                          <a14:foregroundMark x1="48145" y1="83203" x2="48438" y2="833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8003" y="728133"/>
              <a:ext cx="6225115" cy="622511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3F512A7-8242-A07A-6A23-4625C1177FE8}"/>
                </a:ext>
              </a:extLst>
            </p:cNvPr>
            <p:cNvSpPr txBox="1"/>
            <p:nvPr/>
          </p:nvSpPr>
          <p:spPr>
            <a:xfrm>
              <a:off x="2936872" y="1125774"/>
              <a:ext cx="58038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Куда упал мамин нож?</a:t>
              </a: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E6E7F0C-E213-5683-0D99-8938F7B13482}"/>
              </a:ext>
            </a:extLst>
          </p:cNvPr>
          <p:cNvGrpSpPr/>
          <p:nvPr/>
        </p:nvGrpSpPr>
        <p:grpSpPr>
          <a:xfrm>
            <a:off x="1890182" y="59264"/>
            <a:ext cx="6858000" cy="6858000"/>
            <a:chOff x="1890182" y="59264"/>
            <a:chExt cx="6858000" cy="6858000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AD105DF3-BE6F-500E-1585-D392F39D8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foregroundMark x1="46777" y1="54980" x2="30762" y2="52051"/>
                          <a14:foregroundMark x1="30762" y1="52051" x2="30762" y2="520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182" y="59264"/>
              <a:ext cx="6858000" cy="68580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83FB8E6-D343-AA79-2E18-739805F70722}"/>
                </a:ext>
              </a:extLst>
            </p:cNvPr>
            <p:cNvSpPr txBox="1"/>
            <p:nvPr/>
          </p:nvSpPr>
          <p:spPr>
            <a:xfrm>
              <a:off x="2194984" y="1134250"/>
              <a:ext cx="62251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Куда упали дедушкины очки?</a:t>
              </a:r>
            </a:p>
          </p:txBody>
        </p:sp>
      </p:grp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E8E08D2-15E6-AB6B-7C1D-CF4443CD5D2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0" y="-28334"/>
            <a:ext cx="1110000" cy="1123789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3510A267-CDB1-F931-1E13-CA36530970BD}"/>
              </a:ext>
            </a:extLst>
          </p:cNvPr>
          <p:cNvGrpSpPr/>
          <p:nvPr/>
        </p:nvGrpSpPr>
        <p:grpSpPr>
          <a:xfrm>
            <a:off x="2522004" y="1137417"/>
            <a:ext cx="5739335" cy="5174555"/>
            <a:chOff x="2522004" y="1137417"/>
            <a:chExt cx="5739335" cy="5174555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9A37019E-2A3C-2222-DF1E-98FCDBEF1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8594" b="91602" l="9961" r="89844">
                          <a14:foregroundMark x1="58984" y1="8691" x2="62695" y2="11426"/>
                          <a14:foregroundMark x1="46875" y1="90918" x2="46875" y2="90918"/>
                          <a14:foregroundMark x1="60352" y1="91602" x2="60352" y2="916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891" y="1735808"/>
              <a:ext cx="4576164" cy="4576164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0499A46-2ED3-C597-B10E-A31C49056CC3}"/>
                </a:ext>
              </a:extLst>
            </p:cNvPr>
            <p:cNvSpPr txBox="1"/>
            <p:nvPr/>
          </p:nvSpPr>
          <p:spPr>
            <a:xfrm>
              <a:off x="2522004" y="1137417"/>
              <a:ext cx="57393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В чём бабушка несёт хлеб?</a:t>
              </a:r>
            </a:p>
          </p:txBody>
        </p:sp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F5E50EF-0412-0B8A-082B-4FD382FF091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632" y="1964413"/>
            <a:ext cx="3926333" cy="389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8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6C38946-CE7A-4634-9619-1118D6BF981E}"/>
</file>

<file path=customXml/itemProps2.xml><?xml version="1.0" encoding="utf-8"?>
<ds:datastoreItem xmlns:ds="http://schemas.openxmlformats.org/officeDocument/2006/customXml" ds:itemID="{32C11D0D-98CD-4919-AAE3-4464030DDF1D}"/>
</file>

<file path=customXml/itemProps3.xml><?xml version="1.0" encoding="utf-8"?>
<ds:datastoreItem xmlns:ds="http://schemas.openxmlformats.org/officeDocument/2006/customXml" ds:itemID="{F285D757-3387-4000-A7AC-56BC29FBB858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47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2025-12-21T23:09:08Z</dcterms:created>
  <dcterms:modified xsi:type="dcterms:W3CDTF">2025-12-21T23:41:10Z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