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973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929-CBBB-5505-6B8D-296A0E9C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72B898-C385-06E7-791C-5E96299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8500F-53A4-CAB7-5DB5-95C0F92E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60A5-BC28-F58F-F87A-0870446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9B55F-98BF-626C-E288-ECD89A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8693-2BE0-D5A7-C7CC-F8631D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34AA-47A0-88B2-7DE9-7C4FC01F3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8BD60-22EF-96DD-F3AF-A50B8B8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4B8AB-BE63-3D00-8C0D-4D354F9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4BCC6-8432-7E93-726E-29F4234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48C38-D782-0ED2-E6C5-EB63755E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70334-CBFE-D48F-BF58-5624C022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81980-EBD5-512C-3026-51B8712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B7755-9E63-64C0-3FCE-9BDE6AE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B3A2C-7F46-F828-6135-B5931A0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B750-B463-3288-8AA0-C2B3A33A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C992-4FAC-0087-ED55-F1DD822E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9ED96-35CA-E6BE-0B61-AC424C55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1DF9-496D-1C86-CAAF-962AB10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7281-967F-B3F4-9AA7-90A3154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0DED-5FCD-22A8-6ED1-F04472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CAD6-593E-315B-AA91-760526F0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FEA4-0AFE-8265-1FB3-3C3C29F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91E3E-4B62-F423-7ECF-80DC04D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4505-083E-85F4-180B-ED2CAAD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B77D-004B-AC7F-960A-92313DA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99FE-A3C7-2B8D-729C-FAA47B9B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764F1A-A3C3-A4AF-6027-7CE279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BE351-EBE6-9619-2A3E-659506B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5F856-7B10-B9A3-3908-22A3FD3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EC51D-2268-AD38-4264-EB50166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DD5D-E1F9-B465-089C-C09476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D9342-9FD3-15BB-21A4-110CA546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AD923-1E20-2B77-6BBD-D63FC802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26604-A5FB-695A-BD8F-2ACB6F8B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72641-CEDE-C798-144A-ABACBB149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55E88F-3C00-15BE-D7B5-617E3F5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0AEC7-D8A2-D2E4-A18E-F803E2F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5D25-8249-501F-111D-3EADADE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B7B0-A219-92A9-468D-A6E4A00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60DD2-454C-D5B0-0383-F32DBC5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DC8DF-A074-2119-6052-0790651F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F3EE3D-A11D-3577-CCC8-F87684BF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6E966C-02AB-BD98-76EC-012B46D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1364E6-2396-91C9-C17B-78DE9DA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1D73-9BEC-A104-E2F2-4DFD2C5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716F-9DB9-2477-48A6-DB45AD6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99DC-086E-F7C1-A089-1DA69DB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BD9BD-BC99-5D55-8389-94F020A9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3FB5D-6541-CE43-603A-CCCC965A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F4C78-84D8-AC50-C77C-CF3475BD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B1EE2-1D50-947D-C65D-1703656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978B-72D5-77B1-7880-415F787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DF2F0-DFB6-8CAC-9B24-3697E23B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ECFD4-BE10-A1DF-8454-7D821B3E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30B5-C54E-827A-3CC2-9CCB45A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9527A-FCFA-6443-E21C-27D39D2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83CCB-C2B1-347E-7F58-C0EF566E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9EDD-C2F7-07DA-2AD3-7BA18D89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CDA23-07AA-5C89-F1CD-EBF5E86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DF270-057E-BF7C-999D-A76C91A6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1C8-55AD-49A7-BF49-1B3CFA9625C0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507F-4D4E-3DAD-8F39-C0B37EF7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9CB0E-1B06-0CC3-F42C-C56E3F1E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6" y="0"/>
            <a:ext cx="1241724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13885" y="1752599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17" y="1671974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99" y="1690247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7" t="-5974" r="-7901" b="-2690"/>
          <a:stretch>
            <a:fillRect/>
          </a:stretch>
        </p:blipFill>
        <p:spPr>
          <a:xfrm>
            <a:off x="3234949" y="2595918"/>
            <a:ext cx="2209057" cy="21114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E2F597-8E4D-C528-F337-E14F562B5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53026" y="1789686"/>
            <a:ext cx="4015225" cy="4015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673" y="2522838"/>
            <a:ext cx="2677265" cy="26772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171" y="2628268"/>
            <a:ext cx="2571835" cy="25718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2238" y="2437991"/>
            <a:ext cx="2952388" cy="29523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038" y="2588382"/>
            <a:ext cx="2706859" cy="270685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8506" y="2628268"/>
            <a:ext cx="2452235" cy="245223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520" y="2465400"/>
            <a:ext cx="2897569" cy="28975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261278"/>
            <a:ext cx="933450" cy="8077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6287-B213-7F69-A263-950D49BB5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4653" y="2740266"/>
            <a:ext cx="2575184" cy="25751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9E8C7D-7DCA-49D9-2006-38B0AA1511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8658" y="2683519"/>
            <a:ext cx="2706859" cy="27068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DA191-4288-981D-02BD-16430986C6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6022" y="2585579"/>
            <a:ext cx="2897569" cy="289756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CBFE37-8540-26DF-0535-199E8F6DD0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5938" y1="48047" x2="45410" y2="73047"/>
                        <a14:foregroundMark x1="31348" y1="48926" x2="45801" y2="75391"/>
                        <a14:foregroundMark x1="21875" y1="45313" x2="41895" y2="69727"/>
                        <a14:foregroundMark x1="42285" y1="49707" x2="46680" y2="74707"/>
                        <a14:foregroundMark x1="43750" y1="48926" x2="47266" y2="74121"/>
                        <a14:foregroundMark x1="57031" y1="50098" x2="54199" y2="73242"/>
                        <a14:foregroundMark x1="64160" y1="48730" x2="57227" y2="68555"/>
                        <a14:foregroundMark x1="57227" y1="68555" x2="54004" y2="73047"/>
                        <a14:foregroundMark x1="71289" y1="49316" x2="54199" y2="73242"/>
                        <a14:foregroundMark x1="77637" y1="47363" x2="53613" y2="7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1192" y="2437991"/>
            <a:ext cx="2967227" cy="29672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07" y="2336476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7984EFF-8C0D-4460-9DC4-B004A14A1170}"/>
</file>

<file path=customXml/itemProps2.xml><?xml version="1.0" encoding="utf-8"?>
<ds:datastoreItem xmlns:ds="http://schemas.openxmlformats.org/officeDocument/2006/customXml" ds:itemID="{557D72D1-D1EA-4B80-8801-62D6C5ABAA71}"/>
</file>

<file path=customXml/itemProps3.xml><?xml version="1.0" encoding="utf-8"?>
<ds:datastoreItem xmlns:ds="http://schemas.openxmlformats.org/officeDocument/2006/customXml" ds:itemID="{D9D3EC32-7B54-4FC1-9F5F-A8ACB6DDF7EA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2025-11-24T21:46:03Z</dcterms:created>
  <dcterms:modified xsi:type="dcterms:W3CDTF">2025-12-21T22:42:22Z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