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9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9" t="903" r="-6136"/>
          <a:stretch>
            <a:fillRect/>
          </a:stretch>
        </p:blipFill>
        <p:spPr>
          <a:xfrm>
            <a:off x="3024985" y="2346433"/>
            <a:ext cx="2655470" cy="24147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673" y="2437393"/>
            <a:ext cx="267726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724" y="2212849"/>
            <a:ext cx="3168897" cy="316889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844" y="2570297"/>
            <a:ext cx="2694889" cy="269488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959" y="2306124"/>
            <a:ext cx="3110692" cy="3110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632" y="2549935"/>
            <a:ext cx="2783931" cy="278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7448" y="2656751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109" y="2346433"/>
            <a:ext cx="3252976" cy="3252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9199" y="2523887"/>
            <a:ext cx="2785601" cy="2785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054" y="2079236"/>
            <a:ext cx="3564467" cy="35644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5938" y1="48047" x2="45410" y2="73047"/>
                        <a14:foregroundMark x1="31348" y1="48926" x2="45801" y2="75391"/>
                        <a14:foregroundMark x1="21875" y1="45313" x2="41895" y2="69727"/>
                        <a14:foregroundMark x1="42285" y1="49707" x2="46680" y2="74707"/>
                        <a14:foregroundMark x1="43750" y1="48926" x2="47266" y2="74121"/>
                        <a14:foregroundMark x1="57031" y1="50098" x2="54199" y2="73242"/>
                        <a14:foregroundMark x1="64160" y1="48730" x2="57227" y2="68555"/>
                        <a14:foregroundMark x1="57227" y1="68555" x2="54004" y2="73047"/>
                        <a14:foregroundMark x1="71289" y1="49316" x2="54199" y2="73242"/>
                        <a14:foregroundMark x1="77637" y1="47363" x2="53613" y2="7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128" y="2001400"/>
            <a:ext cx="3880999" cy="3880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8" y="270436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6EB73F-EAE3-4C51-8F86-70BE5F67B545}"/>
</file>

<file path=customXml/itemProps2.xml><?xml version="1.0" encoding="utf-8"?>
<ds:datastoreItem xmlns:ds="http://schemas.openxmlformats.org/officeDocument/2006/customXml" ds:itemID="{4232D72E-E82B-4A36-9BC6-FFDE09CEAFB3}"/>
</file>

<file path=customXml/itemProps3.xml><?xml version="1.0" encoding="utf-8"?>
<ds:datastoreItem xmlns:ds="http://schemas.openxmlformats.org/officeDocument/2006/customXml" ds:itemID="{E60454C3-1417-4998-8C65-CF5B078AC692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2025-11-24T21:46:03Z</dcterms:created>
  <dcterms:modified xsi:type="dcterms:W3CDTF">2025-12-21T22:11:54Z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