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83" d="100"/>
          <a:sy n="83" d="100"/>
        </p:scale>
        <p:origin x="658" y="2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E21587-14BF-38B4-0B36-750F302DF2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08831A7-B3CE-68D7-0508-AAED30E7D2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5EEED49-F795-A97D-A94A-E4CC216ACA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4E3BF-F04E-4C4B-9937-59E75D066C2F}" type="datetimeFigureOut">
              <a:rPr lang="ru-RU" smtClean="0"/>
              <a:t>21.12.2025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CAEA2B0-FEE5-DFDD-B47B-2D56CF2233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A2C6218-A14C-3961-C13E-0B6939DC0F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BBB44-259B-46D9-80B9-3F65BA5F12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041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83DA32-BBA6-A40C-23FB-C0BB71348C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2EB5132-C721-CBDA-4925-66BF87B5EE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B14D518-54CF-5C44-BAB9-FDC1019293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4E3BF-F04E-4C4B-9937-59E75D066C2F}" type="datetimeFigureOut">
              <a:rPr lang="ru-RU" smtClean="0"/>
              <a:t>21.12.2025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0D7CCE-5324-6698-82A9-4F47D9A667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08382B-6E33-6093-96B5-1C06116B51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BBB44-259B-46D9-80B9-3F65BA5F12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82457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05DBED9-A757-6C09-D8B0-E0B62F0B20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F1D2FEC-8C44-EC10-D96D-EDD64BBB29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7E91DDD-C61B-08E0-415A-D99963DA0C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4E3BF-F04E-4C4B-9937-59E75D066C2F}" type="datetimeFigureOut">
              <a:rPr lang="ru-RU" smtClean="0"/>
              <a:t>21.12.2025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CBCD11C-D15E-7D83-CFD9-F99C00B750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DA8DBE5-27F7-059A-FF1D-900DD4EBE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BBB44-259B-46D9-80B9-3F65BA5F12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5202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461E0F-75B4-84EF-2B67-6FAB8B7C68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14E3D3-BCBB-30B5-B39A-904569F30F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ED3A574-AE20-3898-2332-0603AA1C95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4E3BF-F04E-4C4B-9937-59E75D066C2F}" type="datetimeFigureOut">
              <a:rPr lang="ru-RU" smtClean="0"/>
              <a:t>21.12.2025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FAA432A-2753-D84A-5849-31AE1A360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8C3C056-1915-17F1-77FB-F643C9F2EB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BBB44-259B-46D9-80B9-3F65BA5F12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56440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D1417A-C5C0-3A1B-2745-498AF71FED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FCBEF2E-515F-C11B-3D10-801188C67B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CBB63BD-8F4B-6875-BD19-D63DEFADAC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4E3BF-F04E-4C4B-9937-59E75D066C2F}" type="datetimeFigureOut">
              <a:rPr lang="ru-RU" smtClean="0"/>
              <a:t>21.12.2025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899B45C-236E-826A-E5D7-E7755D606C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BCD36C8-C525-0ABC-51DF-5385965B46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BBB44-259B-46D9-80B9-3F65BA5F12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64757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B4BFEF-5333-D46F-9646-A8D98F006B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A9DE85D-45DA-27FC-883C-BA8C0AEFDD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D082897-6387-FCA4-4F1A-944E2B5D88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43F86EC-EE47-0CD5-18F5-7C76EAA98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4E3BF-F04E-4C4B-9937-59E75D066C2F}" type="datetimeFigureOut">
              <a:rPr lang="ru-RU" smtClean="0"/>
              <a:t>21.12.2025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2AB61E7-EAA9-572F-B623-DE2C0A712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356737C-054A-B7CA-13AC-ADE44DDB12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BBB44-259B-46D9-80B9-3F65BA5F12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27609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19440C-408D-346B-60EE-326ADF0C6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476009-5C48-A9DE-22C5-C2918285AA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B7BF075-0A1F-ECAC-0986-245C94C844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38BE53B-69F5-C619-9417-C4739FECEB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22F3802-0341-58BF-5573-5D3CE1C3F9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B69779EA-C9CB-D808-AD62-406E380E46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4E3BF-F04E-4C4B-9937-59E75D066C2F}" type="datetimeFigureOut">
              <a:rPr lang="ru-RU" smtClean="0"/>
              <a:t>21.12.2025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33F7248-C60B-4240-32C1-94C4E79D33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EB679ED-471D-F763-788F-BCF1CBC93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BBB44-259B-46D9-80B9-3F65BA5F12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49661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09C9E2-A8B7-2ECA-03ED-1FF0F4B30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B2CD79C-AA96-681F-B498-88BB19B66A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4E3BF-F04E-4C4B-9937-59E75D066C2F}" type="datetimeFigureOut">
              <a:rPr lang="ru-RU" smtClean="0"/>
              <a:t>21.12.2025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D9A2BC9-5CC9-F898-D405-E51A71E722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8D683AB-AA2B-B3B8-45E5-F0A39EB7E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BBB44-259B-46D9-80B9-3F65BA5F12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3865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DF38CF45-DB7F-85DB-E5B6-39BA0DC01F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4E3BF-F04E-4C4B-9937-59E75D066C2F}" type="datetimeFigureOut">
              <a:rPr lang="ru-RU" smtClean="0"/>
              <a:t>21.12.2025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3EEAC9F-370E-109D-0432-53A46E79FE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9A7320D-E64F-172F-7AC5-AF2D50026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BBB44-259B-46D9-80B9-3F65BA5F12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92705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63E708-4C1B-AC4B-0EFB-AE182B421A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60C056D-90E3-8D14-E756-11BAA64F5C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06AA062-C998-2739-85D9-3512152F8F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0FDA038-BFEC-2B78-35CB-BF25F21FE3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4E3BF-F04E-4C4B-9937-59E75D066C2F}" type="datetimeFigureOut">
              <a:rPr lang="ru-RU" smtClean="0"/>
              <a:t>21.12.2025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5BD5AE4-20A9-2498-AF63-E81A87000E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908F8AA-F35E-EC33-0C9A-AC31E753C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BBB44-259B-46D9-80B9-3F65BA5F12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71903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5B1874-E26D-699C-58BF-4FA1D2F642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BE86798-0152-B26E-ED48-5F5BF82F21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4D63B00-303E-1961-A953-B12CE345FF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01219FA-CF4C-600E-DDBF-3E7CF3D56F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4E3BF-F04E-4C4B-9937-59E75D066C2F}" type="datetimeFigureOut">
              <a:rPr lang="ru-RU" smtClean="0"/>
              <a:t>21.12.2025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2EF6D52-4EF9-9C68-B44D-B294FDE2D0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82CED19-5B11-B17E-DB33-44852155A1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BBB44-259B-46D9-80B9-3F65BA5F12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49404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113B3F-0CC1-29FB-3C6E-81D30844F0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9B3F95E-1E99-C74E-5119-30A25669D4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1F4D04C-143E-F1DA-8C50-2247D46EAA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A4E3BF-F04E-4C4B-9937-59E75D066C2F}" type="datetimeFigureOut">
              <a:rPr lang="ru-RU" smtClean="0"/>
              <a:t>21.12.2025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31B3BD9-C5A5-2815-C7F5-2ECBBA8D73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401C25F-E919-69D8-E525-0914E4F939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7BBB44-259B-46D9-80B9-3F65BA5F12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5929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AD1069E-2FC4-BBD3-01F7-F52B9F2FD7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84667"/>
            <a:ext cx="12297835" cy="702733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C14F886-2EDA-F4FC-11C8-171327002F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4800" y="3860800"/>
            <a:ext cx="2997200" cy="29972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829F3E1-9348-68A7-ADAF-05ECCCE0E5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3" t="14816" r="1852" b="17129"/>
          <a:stretch>
            <a:fillRect/>
          </a:stretch>
        </p:blipFill>
        <p:spPr>
          <a:xfrm>
            <a:off x="635000" y="719667"/>
            <a:ext cx="8636000" cy="62230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7771F89-8DD8-758B-1779-1C15F13C29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44714" y="2068585"/>
            <a:ext cx="6572250" cy="343549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E874ED6-53F5-5090-569A-EB6C6A0747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51760" y="2044096"/>
            <a:ext cx="6572274" cy="3435506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95990D7-AD31-212E-2A10-F993F7ED6D2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51901" y="2121678"/>
            <a:ext cx="6572251" cy="3435494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4E765167-6A0F-2246-A430-4AF8E85C722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23980" y="2067397"/>
            <a:ext cx="6560597" cy="3429402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85D35DBA-CBBF-85CD-76A8-7A57BA37A68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48296" y="2064197"/>
            <a:ext cx="6572274" cy="3435506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AC20C7CB-6E3C-8176-BD82-BD8C5343EE7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32544" y="2044193"/>
            <a:ext cx="6596590" cy="3448218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1D7E5AA-1264-D9D8-6E55-CF44EB2BE96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55243" y="2101579"/>
            <a:ext cx="6547582" cy="3422599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BA0DD2BE-BBF9-8020-2923-9420D7E54CE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41104" y="2125233"/>
            <a:ext cx="6527051" cy="3411868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698CC52E-6BEE-2F31-C2A3-A852C8113AD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41107" y="2057003"/>
            <a:ext cx="6547582" cy="3422599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834E460E-E210-BD11-98D3-B07DC458F31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41108" y="2081478"/>
            <a:ext cx="6547584" cy="3422601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63AC58A2-267E-D927-44F0-9DBDF79FA62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4667"/>
            <a:ext cx="1121559" cy="1130390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DD5648E7-67EE-FC85-DD7C-5B96FED4777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4852" y="3999345"/>
            <a:ext cx="2676295" cy="272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849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3.33333E-6 L -0.13998 -0.2004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05" y="-100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33333E-6 L -0.13946 0.21158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79" y="10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2.22222E-6 L 0.14336 -0.20555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61" y="-10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6" dur="2000" fill="hold"/>
                                        <p:tgtEl>
                                          <p:spTgt spid="1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7037E-7 L 0.14362 0.20926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74" y="10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4" dur="2000" fill="hold"/>
                                        <p:tgtEl>
                                          <p:spTgt spid="1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7037E-7 L 0.14232 0.21736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09" y="10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8" dur="2000" fill="hold"/>
                                        <p:tgtEl>
                                          <p:spTgt spid="2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9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2.59259E-6 L 0.14518 -0.19699 " pathEditMode="relative" rAng="0" ptsTypes="AA">
                                      <p:cBhvr>
                                        <p:cTn id="10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53" y="-98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2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1.85185E-6 L -0.1418 -0.20209 " pathEditMode="relative" rAng="0" ptsTypes="AA">
                                      <p:cBhvr>
                                        <p:cTn id="11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96" y="-10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6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2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44444E-6 L -0.13803 0.21296 " pathEditMode="relative" rAng="0" ptsTypes="AA">
                                      <p:cBhvr>
                                        <p:cTn id="12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01" y="10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4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5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33333E-6 L -0.1418 -0.20463 " pathEditMode="relative" rAng="0" ptsTypes="AA">
                                      <p:cBhvr>
                                        <p:cTn id="15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96" y="-10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8" dur="2000" fill="hold"/>
                                        <p:tgtEl>
                                          <p:spTgt spid="2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6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7.40741E-7 L 0.14389 -0.20949 " pathEditMode="relative" rAng="0" ptsTypes="AA">
                                      <p:cBhvr>
                                        <p:cTn id="17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87" y="-10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2" fill="hold">
                      <p:stCondLst>
                        <p:cond delay="0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9D83C576-12BB-458F-B0BE-8B71438535EE}"/>
</file>

<file path=customXml/itemProps2.xml><?xml version="1.0" encoding="utf-8"?>
<ds:datastoreItem xmlns:ds="http://schemas.openxmlformats.org/officeDocument/2006/customXml" ds:itemID="{B0AB82DE-D489-4E6B-A89F-D7C5B65F2E09}"/>
</file>

<file path=customXml/itemProps3.xml><?xml version="1.0" encoding="utf-8"?>
<ds:datastoreItem xmlns:ds="http://schemas.openxmlformats.org/officeDocument/2006/customXml" ds:itemID="{DAB924FD-613A-4071-9E5C-3FBADD3E6AD3}"/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2</cp:revision>
  <dcterms:created xsi:type="dcterms:W3CDTF">2025-12-21T21:06:30Z</dcterms:created>
  <dcterms:modified xsi:type="dcterms:W3CDTF">2025-12-21T21:40:54Z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