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21587-14BF-38B4-0B36-750F302DF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8831A7-B3CE-68D7-0508-AAED30E7D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EEED49-F795-A97D-A94A-E4CC216A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AEA2B0-FEE5-DFDD-B47B-2D56CF22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C6218-A14C-3961-C13E-0B6939DC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3DA32-BBA6-A40C-23FB-C0BB7134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EB5132-C721-CBDA-4925-66BF87B5E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4D518-54CF-5C44-BAB9-FDC10192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0D7CCE-5324-6698-82A9-4F47D9A6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08382B-6E33-6093-96B5-1C06116B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24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5DBED9-A757-6C09-D8B0-E0B62F0B2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1D2FEC-8C44-EC10-D96D-EDD64BBB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E91DDD-C61B-08E0-415A-D99963DA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BCD11C-D15E-7D83-CFD9-F99C00B75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A8DBE5-27F7-059A-FF1D-900DD4EB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61E0F-75B4-84EF-2B67-6FAB8B7C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14E3D3-BCBB-30B5-B39A-904569F30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D3A574-AE20-3898-2332-0603AA1C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AA432A-2753-D84A-5849-31AE1A36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3C056-1915-17F1-77FB-F643C9F2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64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1417A-C5C0-3A1B-2745-498AF71F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CBEF2E-515F-C11B-3D10-801188C6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BB63BD-8F4B-6875-BD19-D63DEFAD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99B45C-236E-826A-E5D7-E7755D606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D36C8-C525-0ABC-51DF-5385965B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47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4BFEF-5333-D46F-9646-A8D98F00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9DE85D-45DA-27FC-883C-BA8C0AEFD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082897-6387-FCA4-4F1A-944E2B5D8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3F86EC-EE47-0CD5-18F5-7C76EAA9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AB61E7-EAA9-572F-B623-DE2C0A71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56737C-054A-B7CA-13AC-ADE44DDB1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6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9440C-408D-346B-60EE-326ADF0C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476009-5C48-A9DE-22C5-C2918285A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7BF075-0A1F-ECAC-0986-245C94C84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8BE53B-69F5-C619-9417-C4739FECE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2F3802-0341-58BF-5573-5D3CE1C3F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9779EA-C9CB-D808-AD62-406E380E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F7248-C60B-4240-32C1-94C4E79D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B679ED-471D-F763-788F-BCF1CBC9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96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9C9E2-A8B7-2ECA-03ED-1FF0F4B30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2CD79C-AA96-681F-B498-88BB19B6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9A2BC9-5CC9-F898-D405-E51A71E7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D683AB-AA2B-B3B8-45E5-F0A39EB7E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38CF45-DB7F-85DB-E5B6-39BA0DC0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EEAC9F-370E-109D-0432-53A46E79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A7320D-E64F-172F-7AC5-AF2D5002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27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3E708-4C1B-AC4B-0EFB-AE182B42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C056D-90E3-8D14-E756-11BAA64F5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6AA062-C998-2739-85D9-3512152F8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FDA038-BFEC-2B78-35CB-BF25F21FE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D5AE4-20A9-2498-AF63-E81A8700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F8AA-F35E-EC33-0C9A-AC31E753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90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1874-E26D-699C-58BF-4FA1D2F6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E86798-0152-B26E-ED48-5F5BF82F2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D63B00-303E-1961-A953-B12CE345F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1219FA-CF4C-600E-DDBF-3E7CF3D5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EF6D52-4EF9-9C68-B44D-B294FDE2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2CED19-5B11-B17E-DB33-44852155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4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13B3F-0CC1-29FB-3C6E-81D30844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B3F95E-1E99-C74E-5119-30A25669D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4D04C-143E-F1DA-8C50-2247D46EA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1B3BD9-C5A5-2815-C7F5-2ECBBA8D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1C25F-E919-69D8-E525-0914E4F93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92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D1069E-2FC4-BBD3-01F7-F52B9F2FD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4667"/>
            <a:ext cx="12297835" cy="70273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14F886-2EDA-F4FC-11C8-171327002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3860800"/>
            <a:ext cx="2997200" cy="2997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29F3E1-9348-68A7-ADAF-05ECCCE0E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4816" r="1852" b="17129"/>
          <a:stretch>
            <a:fillRect/>
          </a:stretch>
        </p:blipFill>
        <p:spPr>
          <a:xfrm>
            <a:off x="635000" y="719667"/>
            <a:ext cx="8636000" cy="6223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771F89-8DD8-758B-1779-1C15F13C2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14" y="1993900"/>
            <a:ext cx="6572250" cy="35848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874ED6-53F5-5090-569A-EB6C6A074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63" y="2068578"/>
            <a:ext cx="6572274" cy="34355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5990D7-AD31-212E-2A10-F993F7ED6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63" y="1993900"/>
            <a:ext cx="6572251" cy="35848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765167-6A0F-2246-A430-4AF8E85C7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40" y="1993900"/>
            <a:ext cx="6560597" cy="35785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D35DBA-CBBF-85CD-76A8-7A57BA37A6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40" y="2000255"/>
            <a:ext cx="6572274" cy="34355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20C7CB-6E3C-8176-BD82-BD8C5343E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7" y="2055867"/>
            <a:ext cx="6596591" cy="34482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1D7E5AA-1264-D9D8-6E55-CF44EB2BE9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55" y="2047324"/>
            <a:ext cx="6547582" cy="34226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0DD2BE-BBF9-8020-2923-9420D7E54C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74" y="2062222"/>
            <a:ext cx="6527052" cy="341186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98CC52E-6BEE-2F31-C2A3-A852C8113A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74" y="2075031"/>
            <a:ext cx="6547582" cy="34226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34E460E-E210-BD11-98D3-B07DC458F3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92" y="2071853"/>
            <a:ext cx="6547585" cy="342260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AC58A2-267E-D927-44F0-9DBDF79FA6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67"/>
            <a:ext cx="1121559" cy="11303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D5648E7-67EE-FC85-DD7C-5B96FED477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52" y="3999345"/>
            <a:ext cx="2676295" cy="272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4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3998 -0.2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3946 0.2115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4389 -0.1951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14362 0.209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14232 0.2173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4518 -0.1969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418 -0.2020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3803 0.2129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18 -0.2046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4362 -0.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3D48927-2228-4E8B-9710-5D0370E7EF95}"/>
</file>

<file path=customXml/itemProps2.xml><?xml version="1.0" encoding="utf-8"?>
<ds:datastoreItem xmlns:ds="http://schemas.openxmlformats.org/officeDocument/2006/customXml" ds:itemID="{BEB483D6-3C2F-4C88-BB2B-637C3C1D2A36}"/>
</file>

<file path=customXml/itemProps3.xml><?xml version="1.0" encoding="utf-8"?>
<ds:datastoreItem xmlns:ds="http://schemas.openxmlformats.org/officeDocument/2006/customXml" ds:itemID="{C411FF9A-E9B3-46AD-95CD-DB30987504A3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2025-12-21T21:06:30Z</dcterms:created>
  <dcterms:modified xsi:type="dcterms:W3CDTF">2025-12-21T21:32:25Z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