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D4047B-074B-D3EE-1FCD-DC26280B4C42}" v="28" dt="2026-01-19T06:47:50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-29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B3D4047B-074B-D3EE-1FCD-DC26280B4C42}"/>
    <pc:docChg chg="modSld">
      <pc:chgData name="somovaasya3" userId="S::somovaasya3_gmail.com#ext#@slideedu.onmicrosoft.com::05b36399-d501-4a7b-87fd-615099445ab5" providerId="AD" clId="Web-{B3D4047B-074B-D3EE-1FCD-DC26280B4C42}" dt="2026-01-19T06:47:50.394" v="24" actId="1076"/>
      <pc:docMkLst>
        <pc:docMk/>
      </pc:docMkLst>
      <pc:sldChg chg="modSp">
        <pc:chgData name="somovaasya3" userId="S::somovaasya3_gmail.com#ext#@slideedu.onmicrosoft.com::05b36399-d501-4a7b-87fd-615099445ab5" providerId="AD" clId="Web-{B3D4047B-074B-D3EE-1FCD-DC26280B4C42}" dt="2026-01-19T06:47:50.394" v="24" actId="1076"/>
        <pc:sldMkLst>
          <pc:docMk/>
          <pc:sldMk cId="3673565069" sldId="256"/>
        </pc:sldMkLst>
        <pc:spChg chg="mod">
          <ac:chgData name="somovaasya3" userId="S::somovaasya3_gmail.com#ext#@slideedu.onmicrosoft.com::05b36399-d501-4a7b-87fd-615099445ab5" providerId="AD" clId="Web-{B3D4047B-074B-D3EE-1FCD-DC26280B4C42}" dt="2026-01-19T06:46:04.518" v="8" actId="1076"/>
          <ac:spMkLst>
            <pc:docMk/>
            <pc:sldMk cId="3673565069" sldId="256"/>
            <ac:spMk id="25" creationId="{EE8B61D6-9430-1787-65D3-CDB1C9916866}"/>
          </ac:spMkLst>
        </pc:spChg>
        <pc:spChg chg="mod">
          <ac:chgData name="somovaasya3" userId="S::somovaasya3_gmail.com#ext#@slideedu.onmicrosoft.com::05b36399-d501-4a7b-87fd-615099445ab5" providerId="AD" clId="Web-{B3D4047B-074B-D3EE-1FCD-DC26280B4C42}" dt="2026-01-19T06:46:59.253" v="23" actId="1076"/>
          <ac:spMkLst>
            <pc:docMk/>
            <pc:sldMk cId="3673565069" sldId="256"/>
            <ac:spMk id="32" creationId="{18C64A43-B3BD-BF53-17D6-12C8D98FE161}"/>
          </ac:spMkLst>
        </pc:spChg>
        <pc:spChg chg="mod">
          <ac:chgData name="somovaasya3" userId="S::somovaasya3_gmail.com#ext#@slideedu.onmicrosoft.com::05b36399-d501-4a7b-87fd-615099445ab5" providerId="AD" clId="Web-{B3D4047B-074B-D3EE-1FCD-DC26280B4C42}" dt="2026-01-19T06:46:54.159" v="22" actId="1076"/>
          <ac:spMkLst>
            <pc:docMk/>
            <pc:sldMk cId="3673565069" sldId="256"/>
            <ac:spMk id="39" creationId="{95ECC3FB-8B61-84A0-4AE1-5DF1ADAA829A}"/>
          </ac:spMkLst>
        </pc:spChg>
        <pc:spChg chg="mod">
          <ac:chgData name="somovaasya3" userId="S::somovaasya3_gmail.com#ext#@slideedu.onmicrosoft.com::05b36399-d501-4a7b-87fd-615099445ab5" providerId="AD" clId="Web-{B3D4047B-074B-D3EE-1FCD-DC26280B4C42}" dt="2026-01-19T06:46:50.221" v="21" actId="1076"/>
          <ac:spMkLst>
            <pc:docMk/>
            <pc:sldMk cId="3673565069" sldId="256"/>
            <ac:spMk id="45" creationId="{12B1F751-F4F2-AA47-0AB2-B347A39BC0A3}"/>
          </ac:spMkLst>
        </pc:spChg>
        <pc:spChg chg="mod">
          <ac:chgData name="somovaasya3" userId="S::somovaasya3_gmail.com#ext#@slideedu.onmicrosoft.com::05b36399-d501-4a7b-87fd-615099445ab5" providerId="AD" clId="Web-{B3D4047B-074B-D3EE-1FCD-DC26280B4C42}" dt="2026-01-19T06:46:46.440" v="20" actId="1076"/>
          <ac:spMkLst>
            <pc:docMk/>
            <pc:sldMk cId="3673565069" sldId="256"/>
            <ac:spMk id="52" creationId="{515745D7-36E3-C63F-5D36-0E93FB236FF8}"/>
          </ac:spMkLst>
        </pc:spChg>
        <pc:spChg chg="mod">
          <ac:chgData name="somovaasya3" userId="S::somovaasya3_gmail.com#ext#@slideedu.onmicrosoft.com::05b36399-d501-4a7b-87fd-615099445ab5" providerId="AD" clId="Web-{B3D4047B-074B-D3EE-1FCD-DC26280B4C42}" dt="2026-01-19T06:46:20.299" v="11" actId="1076"/>
          <ac:spMkLst>
            <pc:docMk/>
            <pc:sldMk cId="3673565069" sldId="256"/>
            <ac:spMk id="60" creationId="{BC6650AD-CB10-F344-A0E2-53032ED1A613}"/>
          </ac:spMkLst>
        </pc:spChg>
        <pc:spChg chg="mod">
          <ac:chgData name="somovaasya3" userId="S::somovaasya3_gmail.com#ext#@slideedu.onmicrosoft.com::05b36399-d501-4a7b-87fd-615099445ab5" providerId="AD" clId="Web-{B3D4047B-074B-D3EE-1FCD-DC26280B4C42}" dt="2026-01-19T06:46:12.565" v="10" actId="1076"/>
          <ac:spMkLst>
            <pc:docMk/>
            <pc:sldMk cId="3673565069" sldId="256"/>
            <ac:spMk id="67" creationId="{0A4D7E52-84D4-840C-620C-459F3559A715}"/>
          </ac:spMkLst>
        </pc:spChg>
        <pc:spChg chg="mod">
          <ac:chgData name="somovaasya3" userId="S::somovaasya3_gmail.com#ext#@slideedu.onmicrosoft.com::05b36399-d501-4a7b-87fd-615099445ab5" providerId="AD" clId="Web-{B3D4047B-074B-D3EE-1FCD-DC26280B4C42}" dt="2026-01-19T06:47:50.394" v="24" actId="1076"/>
          <ac:spMkLst>
            <pc:docMk/>
            <pc:sldMk cId="3673565069" sldId="256"/>
            <ac:spMk id="75" creationId="{06F0B7D1-54B2-DACC-E8E9-681AE5E17149}"/>
          </ac:spMkLst>
        </pc:spChg>
        <pc:spChg chg="mod">
          <ac:chgData name="somovaasya3" userId="S::somovaasya3_gmail.com#ext#@slideedu.onmicrosoft.com::05b36399-d501-4a7b-87fd-615099445ab5" providerId="AD" clId="Web-{B3D4047B-074B-D3EE-1FCD-DC26280B4C42}" dt="2026-01-19T06:46:08.033" v="9" actId="1076"/>
          <ac:spMkLst>
            <pc:docMk/>
            <pc:sldMk cId="3673565069" sldId="256"/>
            <ac:spMk id="83" creationId="{8764C363-63AD-0DC7-3EBC-430CD296D41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E059D-7642-0F6F-3472-5DA1833A5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8C034F-E75A-A203-C0F0-00EFC8A9B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587061-8493-E105-3369-5E83F679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291CC9-288D-B1A8-22DC-CA5E5965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E7E190-5609-D8A6-6F1D-C094A031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86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A513E-4DAF-E308-2644-F6E55AB7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667392-4AA5-8A0D-162B-26AA52AB3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8183DD-F81F-9865-F78C-C31EB9B00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9E2CB8-E56A-F376-BE01-40968EA8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FB985-753B-D05F-15C8-C99C61BD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6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403BFD-22A4-6A23-7A29-CCDD7677D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E182B-D462-4955-EC6E-2CF4AE42B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E3BBA2-B219-0AD7-64B5-717128966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9CA3F4-C135-1F2B-8771-E58908C71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E23238-0DBB-2BC8-D90A-6A662828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9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B38A0-D9D1-A7B0-083F-A919831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5F22FD-CD94-5DA0-63AC-32F6B7712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D9765-F62B-C25F-5A14-3949C8C7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E7772A-0790-EA75-8752-FD3183CC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CB8BA5-09E0-973C-960C-BD7EDBF24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2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0BA5B-85E1-CE7E-905B-13700225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09FE22-AEB6-78EC-D975-4C5AC858F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5C877-AA82-876D-0271-5BF03DC2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42ECE6-C259-7929-1E7C-F8C6264C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FAE717-45B5-2C78-F6F7-EFD6AF8B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7B226-77B3-3F54-5C96-BB9A41E5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31032D-3682-3545-9A59-D230772B5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109614-4781-B635-B5DF-C2825D5A8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6887EA-A47A-9321-8A35-F19BCCA9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079054-CD4B-8385-EBFC-205D54C3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969F36-AE50-DAE4-BD11-F0128C6B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5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AFDA5-AD06-A6A7-6CB4-4A088E86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DD0603-6350-55B0-F304-8C276D198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8E926-B612-7BB6-CC8F-8236D7AA6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B93302-FB5D-DC94-6922-317D09396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07EA4F1-4304-60C3-67B8-60903CFA1B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96F236-290D-9A11-6BC3-FCF40F0E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16AF11-B643-A1A1-E0D3-10F6D7CE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A2FB30-D73E-AB8A-1216-FD641C0D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93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A5EBA-C053-C424-C221-15729AC6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9AFDA-F8EE-90D5-9712-0D9E3BF06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5B1AD4-D258-F33E-61B2-4179CA064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03014B-DABA-C2A6-D6DC-91271AF2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373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B24D924-D878-01D1-C5C4-669C2A17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804D00-A262-DF4E-31E0-734CDBBB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44D3B6-2181-A56F-B456-6E066C11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63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824A-9EB0-96C8-AF47-6EA98471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63D91E-B3BE-A871-EFF7-A2283EAC9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289E67-488A-5195-8F4E-8824ADF17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65952-37A2-357C-0E41-C1B2200B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C0427D-9FE0-64DE-9A31-5771835A4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19F14D-FF01-42A1-6EB0-F8E88F4D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0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83A6B-C42F-AC37-3B15-0F660EB5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A57BE1-AC79-B49E-C7E0-831EEF50A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E8F88C-CA04-ABF7-CDF5-8BF289A98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53BE99-B320-FA52-378C-5DD2CF733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DF2D16-BD73-B59B-CA80-2A7A5B75A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F6EAAB-419C-8FDF-A7DC-948FAE4C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3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EC015-9D93-4609-BC3B-3980D910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13AD6-54EA-E969-5794-DBD043E97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A2F85F-AABC-CBC3-575A-EEFA11B97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15D0B-D976-47DE-99E5-13665588A59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9FB7A7-099F-1C30-D295-01B2007F2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06CF1C-A1E7-F74E-A78E-9F12CC4B5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39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microsoft.com/office/2007/relationships/hdphoto" Target="../media/hdphoto2.wdp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3D7CDE-5055-EE93-FE26-2F53AC7EC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9" y="0"/>
            <a:ext cx="12236824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B24A51-E0F7-A7FD-834D-1DCC243CF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34" y="3243020"/>
            <a:ext cx="3513667" cy="3513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0E2DC2-3CBD-83C8-9425-623CC8594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04" y="-107514"/>
            <a:ext cx="7357533" cy="7357533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111EC5-BA6A-1318-1E78-42C208B2B1DF}"/>
              </a:ext>
            </a:extLst>
          </p:cNvPr>
          <p:cNvGrpSpPr/>
          <p:nvPr/>
        </p:nvGrpSpPr>
        <p:grpSpPr>
          <a:xfrm>
            <a:off x="2099734" y="1178476"/>
            <a:ext cx="6079066" cy="3491466"/>
            <a:chOff x="2099734" y="1178476"/>
            <a:chExt cx="6079066" cy="349146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9D51943-803C-EC06-4CD4-DDE5DB4D3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73"/>
            <a:stretch>
              <a:fillRect/>
            </a:stretch>
          </p:blipFill>
          <p:spPr>
            <a:xfrm>
              <a:off x="3513668" y="2108486"/>
              <a:ext cx="3081868" cy="2269068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6C0566E-469B-41FF-9FF6-5AAE6F012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54643">
              <a:off x="4458887" y="1178476"/>
              <a:ext cx="1191429" cy="119142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636AA4-3784-0F34-365F-D157B27A8E27}"/>
                </a:ext>
              </a:extLst>
            </p:cNvPr>
            <p:cNvSpPr txBox="1"/>
            <p:nvPr/>
          </p:nvSpPr>
          <p:spPr>
            <a:xfrm>
              <a:off x="2099734" y="4085167"/>
              <a:ext cx="6079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свечки растут черешни.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0C7BF89-3440-0295-E122-8B1851DE503C}"/>
              </a:ext>
            </a:extLst>
          </p:cNvPr>
          <p:cNvGrpSpPr/>
          <p:nvPr/>
        </p:nvGrpSpPr>
        <p:grpSpPr>
          <a:xfrm>
            <a:off x="2613810" y="747349"/>
            <a:ext cx="5204308" cy="4038254"/>
            <a:chOff x="2858536" y="1278050"/>
            <a:chExt cx="4766736" cy="351258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D0CD89E-3E2A-64F0-D7B9-14430A2DA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1028" y="1278050"/>
              <a:ext cx="3442519" cy="3512584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DF12835-A618-6316-A4A7-F06BB8BAA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31554">
              <a:off x="5995336" y="2572719"/>
              <a:ext cx="923247" cy="92324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8B61D6-9430-1787-65D3-CDB1C9916866}"/>
                </a:ext>
              </a:extLst>
            </p:cNvPr>
            <p:cNvSpPr txBox="1"/>
            <p:nvPr/>
          </p:nvSpPr>
          <p:spPr>
            <a:xfrm>
              <a:off x="2858536" y="4198454"/>
              <a:ext cx="4766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 черепахи есть ключ.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BEBF3C8-FA1A-9F54-F715-0B53C7606BE7}"/>
              </a:ext>
            </a:extLst>
          </p:cNvPr>
          <p:cNvGrpSpPr/>
          <p:nvPr/>
        </p:nvGrpSpPr>
        <p:grpSpPr>
          <a:xfrm>
            <a:off x="1905371" y="1349171"/>
            <a:ext cx="6253636" cy="3325781"/>
            <a:chOff x="1990037" y="1358873"/>
            <a:chExt cx="6253636" cy="332578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1D39C8A-ADBB-F3CC-215D-710AB7739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037" y="1358873"/>
              <a:ext cx="2932545" cy="293254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81AAC07-C2E8-D2EE-4C0F-67D7E4607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71" y="2148799"/>
              <a:ext cx="2072812" cy="207281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C64A43-B3BD-BF53-17D6-12C8D98FE161}"/>
                </a:ext>
              </a:extLst>
            </p:cNvPr>
            <p:cNvSpPr txBox="1"/>
            <p:nvPr/>
          </p:nvSpPr>
          <p:spPr>
            <a:xfrm>
              <a:off x="2566692" y="4099879"/>
              <a:ext cx="56769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Около чайки сидит чиж.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B67C745D-E907-B6D1-F581-8DAB4C46E11A}"/>
              </a:ext>
            </a:extLst>
          </p:cNvPr>
          <p:cNvGrpSpPr/>
          <p:nvPr/>
        </p:nvGrpSpPr>
        <p:grpSpPr>
          <a:xfrm>
            <a:off x="1981737" y="1044258"/>
            <a:ext cx="6688296" cy="3889589"/>
            <a:chOff x="2033449" y="1083929"/>
            <a:chExt cx="6688296" cy="388958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05C1CA1-E5DC-5D06-0D01-838AB65D6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681" y="1083929"/>
              <a:ext cx="2838822" cy="2838822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BD44AE8-0C36-933C-C520-D5E4F7522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637" y="1509276"/>
              <a:ext cx="584498" cy="5844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5ECC3FB-8B61-84A0-4AE1-5DF1ADAA829A}"/>
                </a:ext>
              </a:extLst>
            </p:cNvPr>
            <p:cNvSpPr txBox="1"/>
            <p:nvPr/>
          </p:nvSpPr>
          <p:spPr>
            <a:xfrm>
              <a:off x="2033449" y="3896300"/>
              <a:ext cx="66882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Ночью на небе появляется </a:t>
              </a:r>
            </a:p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мяч.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05DA2F7-FB2A-5BA8-F32C-D5DD909E0140}"/>
              </a:ext>
            </a:extLst>
          </p:cNvPr>
          <p:cNvGrpSpPr/>
          <p:nvPr/>
        </p:nvGrpSpPr>
        <p:grpSpPr>
          <a:xfrm>
            <a:off x="1901115" y="1024872"/>
            <a:ext cx="6310224" cy="3650352"/>
            <a:chOff x="2440490" y="1070508"/>
            <a:chExt cx="6310224" cy="365035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8AE2969-B79C-5A64-D2E9-48A84DEAA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87" y="1070508"/>
              <a:ext cx="2996287" cy="2996287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16D7379-046A-4704-ACFB-6CE109237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663" y="2573268"/>
              <a:ext cx="819120" cy="82681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B1F751-F4F2-AA47-0AB2-B347A39BC0A3}"/>
                </a:ext>
              </a:extLst>
            </p:cNvPr>
            <p:cNvSpPr txBox="1"/>
            <p:nvPr/>
          </p:nvSpPr>
          <p:spPr>
            <a:xfrm>
              <a:off x="2440490" y="4136085"/>
              <a:ext cx="6310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Мальчик в руке несёт пончик.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BF49811-E279-7741-B8B6-96EAB784F757}"/>
              </a:ext>
            </a:extLst>
          </p:cNvPr>
          <p:cNvGrpSpPr/>
          <p:nvPr/>
        </p:nvGrpSpPr>
        <p:grpSpPr>
          <a:xfrm>
            <a:off x="1897409" y="958439"/>
            <a:ext cx="6165521" cy="3975409"/>
            <a:chOff x="1900042" y="936566"/>
            <a:chExt cx="6165521" cy="397540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B417ED-DEFB-4F98-0800-C0AA35FAD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336" y="936566"/>
              <a:ext cx="3314806" cy="331480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D4E41BF6-7323-0E46-1CBA-2396E4E0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570" b="92188" l="9961" r="89844">
                          <a14:foregroundMark x1="42480" y1="90625" x2="45020" y2="88770"/>
                          <a14:foregroundMark x1="53125" y1="89063" x2="56152" y2="92285"/>
                          <a14:foregroundMark x1="51270" y1="9570" x2="51270" y2="9570"/>
                          <a14:backgroundMark x1="23242" y1="82813" x2="25781" y2="86035"/>
                          <a14:backgroundMark x1="34668" y1="80957" x2="37598" y2="86035"/>
                          <a14:backgroundMark x1="69824" y1="84668" x2="72461" y2="87012"/>
                          <a14:backgroundMark x1="70313" y1="80957" x2="65039" y2="86230"/>
                          <a14:backgroundMark x1="65039" y1="86230" x2="63965" y2="92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251" y="1886961"/>
              <a:ext cx="1576055" cy="157605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15745D7-36E3-C63F-5D36-0E93FB236FF8}"/>
                </a:ext>
              </a:extLst>
            </p:cNvPr>
            <p:cNvSpPr txBox="1"/>
            <p:nvPr/>
          </p:nvSpPr>
          <p:spPr>
            <a:xfrm>
              <a:off x="1900042" y="3834757"/>
              <a:ext cx="616552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/>
                  <a:cs typeface="Arial"/>
                </a:rPr>
                <a:t>Девочка на качелях читает </a:t>
              </a:r>
            </a:p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книжку. </a:t>
              </a: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1954BAD6-FD54-DCC3-B4DB-A54B497C1913}"/>
              </a:ext>
            </a:extLst>
          </p:cNvPr>
          <p:cNvGrpSpPr/>
          <p:nvPr/>
        </p:nvGrpSpPr>
        <p:grpSpPr>
          <a:xfrm>
            <a:off x="1716665" y="1234865"/>
            <a:ext cx="7093527" cy="3442229"/>
            <a:chOff x="1902194" y="1263031"/>
            <a:chExt cx="7093527" cy="344222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471EC7F0-0900-1B5A-579D-1FCBB91DE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449" y="2475187"/>
              <a:ext cx="1454727" cy="145472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42FB3B0-9329-CC89-D934-A9622E6A4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2309">
              <a:off x="4890792" y="1263031"/>
              <a:ext cx="1457522" cy="147773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C6650AD-CB10-F344-A0E2-53032ED1A613}"/>
                </a:ext>
              </a:extLst>
            </p:cNvPr>
            <p:cNvSpPr txBox="1"/>
            <p:nvPr/>
          </p:nvSpPr>
          <p:spPr>
            <a:xfrm>
              <a:off x="1902194" y="4120485"/>
              <a:ext cx="7093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Червяк прыгает через зайчика.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8047131-9247-A1E0-5D3F-EB9B203BAD98}"/>
              </a:ext>
            </a:extLst>
          </p:cNvPr>
          <p:cNvGrpSpPr/>
          <p:nvPr/>
        </p:nvGrpSpPr>
        <p:grpSpPr>
          <a:xfrm>
            <a:off x="2939674" y="943678"/>
            <a:ext cx="6316075" cy="3724998"/>
            <a:chOff x="2971732" y="915002"/>
            <a:chExt cx="6316075" cy="3724998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31F166BB-47AA-584E-A4D8-9DFC19F5F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338" y="915002"/>
              <a:ext cx="3172738" cy="3172738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323F14D-C3C5-FB66-B398-616DA4D90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804" y="2302735"/>
              <a:ext cx="788252" cy="788252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A4D7E52-84D4-840C-620C-459F3559A715}"/>
                </a:ext>
              </a:extLst>
            </p:cNvPr>
            <p:cNvSpPr txBox="1"/>
            <p:nvPr/>
          </p:nvSpPr>
          <p:spPr>
            <a:xfrm>
              <a:off x="2971732" y="4055225"/>
              <a:ext cx="63160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чехле бабочка.</a:t>
              </a: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FA5D53CC-43C8-6D22-90A7-56A432545625}"/>
              </a:ext>
            </a:extLst>
          </p:cNvPr>
          <p:cNvGrpSpPr/>
          <p:nvPr/>
        </p:nvGrpSpPr>
        <p:grpSpPr>
          <a:xfrm>
            <a:off x="2616424" y="1331583"/>
            <a:ext cx="7343348" cy="3539242"/>
            <a:chOff x="2616424" y="1331583"/>
            <a:chExt cx="7343348" cy="3539242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2EA526C4-09EA-5912-A546-A4000126A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422" y="1648088"/>
              <a:ext cx="1012996" cy="1012996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2575C327-8743-1712-C836-E2C6B016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436" y="1331583"/>
              <a:ext cx="802218" cy="799647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905524B3-CCEB-FC1F-2714-65A37410B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711" y="1450554"/>
              <a:ext cx="2444004" cy="2444004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6F0B7D1-54B2-DACC-E8E9-681AE5E17149}"/>
                </a:ext>
              </a:extLst>
            </p:cNvPr>
            <p:cNvSpPr txBox="1"/>
            <p:nvPr/>
          </p:nvSpPr>
          <p:spPr>
            <a:xfrm>
              <a:off x="2616424" y="3793607"/>
              <a:ext cx="73433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Бабушка приготовила </a:t>
              </a:r>
            </a:p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чебуреки с чипсами.</a:t>
              </a:r>
              <a:endParaRPr lang="ru-RU" dirty="0"/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45D42C54-A775-11C3-3A9F-E192BE907370}"/>
              </a:ext>
            </a:extLst>
          </p:cNvPr>
          <p:cNvGrpSpPr/>
          <p:nvPr/>
        </p:nvGrpSpPr>
        <p:grpSpPr>
          <a:xfrm>
            <a:off x="1939830" y="1076488"/>
            <a:ext cx="6409677" cy="3596273"/>
            <a:chOff x="1939830" y="1076488"/>
            <a:chExt cx="6409677" cy="3596273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95BD1E5-ADA3-9596-9158-EFBA1EC8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469" b="95898" l="9961" r="89844">
                          <a14:foregroundMark x1="51172" y1="5664" x2="51172" y2="5664"/>
                          <a14:foregroundMark x1="60156" y1="92969" x2="60156" y2="94141"/>
                          <a14:foregroundMark x1="45508" y1="93359" x2="45703" y2="95898"/>
                          <a14:backgroundMark x1="72461" y1="48047" x2="75781" y2="511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5460" y="1076488"/>
              <a:ext cx="2957513" cy="2957513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08724FB3-06E7-B569-609E-26C6FB06B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697" y="2419524"/>
              <a:ext cx="691941" cy="693904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A03BEF2E-9216-8F7F-C865-0E78AE66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83"/>
            <a:stretch>
              <a:fillRect/>
            </a:stretch>
          </p:blipFill>
          <p:spPr>
            <a:xfrm>
              <a:off x="3236327" y="1830097"/>
              <a:ext cx="930904" cy="1077218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764C363-63AD-0DC7-3EBC-430CD296D41B}"/>
                </a:ext>
              </a:extLst>
            </p:cNvPr>
            <p:cNvSpPr txBox="1"/>
            <p:nvPr/>
          </p:nvSpPr>
          <p:spPr>
            <a:xfrm>
              <a:off x="1939830" y="4087986"/>
              <a:ext cx="64096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Девочка пьёт чай с печеньем. </a:t>
              </a:r>
            </a:p>
          </p:txBody>
        </p:sp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4E005F86-F996-F931-D7DF-CF32C40CB2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" y="131771"/>
            <a:ext cx="675880" cy="61557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6687FE6-3754-C0DB-36D5-58A0CACF396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52" y="1393750"/>
            <a:ext cx="2415930" cy="245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8562A7-0A6A-4A20-AA10-D0E5627C10F8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218F2C6-E8FB-4399-926D-23127FE859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9E7FC7-C578-43AA-9664-B7F17AE9DE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54</Words>
  <Application>Microsoft Office PowerPoint</Application>
  <PresentationFormat>Widescreen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16</cp:revision>
  <dcterms:created xsi:type="dcterms:W3CDTF">2025-12-21T18:29:51Z</dcterms:created>
  <dcterms:modified xsi:type="dcterms:W3CDTF">2026-01-19T06:47:50Z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