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катерина Глущенко" userId="773fd668aa5ac716" providerId="LiveId" clId="{74E767F3-CDB9-4BF9-8BE3-D8FBA313E03F}"/>
    <pc:docChg chg="undo custSel modSld">
      <pc:chgData name="Екатерина Глущенко" userId="773fd668aa5ac716" providerId="LiveId" clId="{74E767F3-CDB9-4BF9-8BE3-D8FBA313E03F}" dt="2025-12-18T14:07:40.190" v="757"/>
      <pc:docMkLst>
        <pc:docMk/>
      </pc:docMkLst>
      <pc:sldChg chg="addSp delSp modSp mod modAnim">
        <pc:chgData name="Екатерина Глущенко" userId="773fd668aa5ac716" providerId="LiveId" clId="{74E767F3-CDB9-4BF9-8BE3-D8FBA313E03F}" dt="2025-12-18T14:07:40.190" v="757"/>
        <pc:sldMkLst>
          <pc:docMk/>
          <pc:sldMk cId="3099630740" sldId="256"/>
        </pc:sldMkLst>
        <pc:spChg chg="add del mod">
          <ac:chgData name="Екатерина Глущенко" userId="773fd668aa5ac716" providerId="LiveId" clId="{74E767F3-CDB9-4BF9-8BE3-D8FBA313E03F}" dt="2025-12-18T13:42:25.029" v="22"/>
          <ac:spMkLst>
            <pc:docMk/>
            <pc:sldMk cId="3099630740" sldId="256"/>
            <ac:spMk id="40" creationId="{702B5163-52B3-8CA1-453A-3B2756F9F5D9}"/>
          </ac:spMkLst>
        </pc:spChg>
        <pc:spChg chg="add del mod">
          <ac:chgData name="Екатерина Глущенко" userId="773fd668aa5ac716" providerId="LiveId" clId="{74E767F3-CDB9-4BF9-8BE3-D8FBA313E03F}" dt="2025-12-18T13:42:25.030" v="24"/>
          <ac:spMkLst>
            <pc:docMk/>
            <pc:sldMk cId="3099630740" sldId="256"/>
            <ac:spMk id="41" creationId="{C94CCC5C-72FB-F48C-8A17-28E86AEC5F19}"/>
          </ac:spMkLst>
        </pc:spChg>
        <pc:spChg chg="add mod">
          <ac:chgData name="Екатерина Глущенко" userId="773fd668aa5ac716" providerId="LiveId" clId="{74E767F3-CDB9-4BF9-8BE3-D8FBA313E03F}" dt="2025-12-18T13:41:27.090" v="3" actId="33987"/>
          <ac:spMkLst>
            <pc:docMk/>
            <pc:sldMk cId="3099630740" sldId="256"/>
            <ac:spMk id="42" creationId="{69505D64-F952-03D2-42F4-9E0A114D05C9}"/>
          </ac:spMkLst>
        </pc:spChg>
        <pc:spChg chg="add del mod">
          <ac:chgData name="Екатерина Глущенко" userId="773fd668aa5ac716" providerId="LiveId" clId="{74E767F3-CDB9-4BF9-8BE3-D8FBA313E03F}" dt="2025-12-18T13:42:25.031" v="26"/>
          <ac:spMkLst>
            <pc:docMk/>
            <pc:sldMk cId="3099630740" sldId="256"/>
            <ac:spMk id="43" creationId="{E8B8A647-9B91-AED9-5FA1-F8FCD66B098D}"/>
          </ac:spMkLst>
        </pc:spChg>
        <pc:spChg chg="add mod">
          <ac:chgData name="Екатерина Глущенко" userId="773fd668aa5ac716" providerId="LiveId" clId="{74E767F3-CDB9-4BF9-8BE3-D8FBA313E03F}" dt="2025-12-18T13:50:15.028" v="136" actId="1076"/>
          <ac:spMkLst>
            <pc:docMk/>
            <pc:sldMk cId="3099630740" sldId="256"/>
            <ac:spMk id="44" creationId="{3DD79086-C9AE-6AC4-1CA0-2F3F9A9A99A7}"/>
          </ac:spMkLst>
        </pc:spChg>
        <pc:spChg chg="add mod">
          <ac:chgData name="Екатерина Глущенко" userId="773fd668aa5ac716" providerId="LiveId" clId="{74E767F3-CDB9-4BF9-8BE3-D8FBA313E03F}" dt="2025-12-18T13:45:06.447" v="88" actId="1076"/>
          <ac:spMkLst>
            <pc:docMk/>
            <pc:sldMk cId="3099630740" sldId="256"/>
            <ac:spMk id="45" creationId="{EB32D39C-485A-9D09-1E3B-E03D57C4A9DF}"/>
          </ac:spMkLst>
        </pc:spChg>
        <pc:spChg chg="add mod">
          <ac:chgData name="Екатерина Глущенко" userId="773fd668aa5ac716" providerId="LiveId" clId="{74E767F3-CDB9-4BF9-8BE3-D8FBA313E03F}" dt="2025-12-18T13:45:22.233" v="94" actId="1076"/>
          <ac:spMkLst>
            <pc:docMk/>
            <pc:sldMk cId="3099630740" sldId="256"/>
            <ac:spMk id="46" creationId="{585A691F-883D-9E1F-CFB9-D53D2754FB6D}"/>
          </ac:spMkLst>
        </pc:spChg>
        <pc:spChg chg="add mod">
          <ac:chgData name="Екатерина Глущенко" userId="773fd668aa5ac716" providerId="LiveId" clId="{74E767F3-CDB9-4BF9-8BE3-D8FBA313E03F}" dt="2025-12-18T13:51:28.370" v="150" actId="14100"/>
          <ac:spMkLst>
            <pc:docMk/>
            <pc:sldMk cId="3099630740" sldId="256"/>
            <ac:spMk id="47" creationId="{6C37A36A-8DC7-F74F-9A74-DFD1EB0B1976}"/>
          </ac:spMkLst>
        </pc:spChg>
        <pc:spChg chg="add mod">
          <ac:chgData name="Екатерина Глущенко" userId="773fd668aa5ac716" providerId="LiveId" clId="{74E767F3-CDB9-4BF9-8BE3-D8FBA313E03F}" dt="2025-12-18T13:50:55.168" v="142" actId="1076"/>
          <ac:spMkLst>
            <pc:docMk/>
            <pc:sldMk cId="3099630740" sldId="256"/>
            <ac:spMk id="48" creationId="{4D2658EC-CB58-D147-090C-8FE8AF5B2A21}"/>
          </ac:spMkLst>
        </pc:spChg>
        <pc:spChg chg="add mod">
          <ac:chgData name="Екатерина Глущенко" userId="773fd668aa5ac716" providerId="LiveId" clId="{74E767F3-CDB9-4BF9-8BE3-D8FBA313E03F}" dt="2025-12-18T13:51:20.893" v="148" actId="1076"/>
          <ac:spMkLst>
            <pc:docMk/>
            <pc:sldMk cId="3099630740" sldId="256"/>
            <ac:spMk id="49" creationId="{DE99F288-8E50-6A18-1803-9EAF4F9E20FC}"/>
          </ac:spMkLst>
        </pc:spChg>
        <pc:spChg chg="add mod">
          <ac:chgData name="Екатерина Глущенко" userId="773fd668aa5ac716" providerId="LiveId" clId="{74E767F3-CDB9-4BF9-8BE3-D8FBA313E03F}" dt="2025-12-18T13:49:53.110" v="133" actId="1076"/>
          <ac:spMkLst>
            <pc:docMk/>
            <pc:sldMk cId="3099630740" sldId="256"/>
            <ac:spMk id="50" creationId="{FA790DB4-98BF-C95F-A513-C1BDCE6E9C62}"/>
          </ac:spMkLst>
        </pc:spChg>
        <pc:spChg chg="add mod">
          <ac:chgData name="Екатерина Глущенко" userId="773fd668aa5ac716" providerId="LiveId" clId="{74E767F3-CDB9-4BF9-8BE3-D8FBA313E03F}" dt="2025-12-18T13:50:59.119" v="143" actId="1076"/>
          <ac:spMkLst>
            <pc:docMk/>
            <pc:sldMk cId="3099630740" sldId="256"/>
            <ac:spMk id="51" creationId="{1C649E80-2D82-CE7A-A55E-93B9F48D929D}"/>
          </ac:spMkLst>
        </pc:spChg>
        <pc:picChg chg="mod">
          <ac:chgData name="Екатерина Глущенко" userId="773fd668aa5ac716" providerId="LiveId" clId="{74E767F3-CDB9-4BF9-8BE3-D8FBA313E03F}" dt="2025-12-18T13:51:45.770" v="151" actId="1076"/>
          <ac:picMkLst>
            <pc:docMk/>
            <pc:sldMk cId="3099630740" sldId="256"/>
            <ac:picMk id="7" creationId="{B0B1DC37-0E2B-7714-E7CF-F1B4F2639139}"/>
          </ac:picMkLst>
        </pc:picChg>
        <pc:picChg chg="mod">
          <ac:chgData name="Екатерина Глущенко" userId="773fd668aa5ac716" providerId="LiveId" clId="{74E767F3-CDB9-4BF9-8BE3-D8FBA313E03F}" dt="2025-12-18T13:54:10.460" v="450" actId="14861"/>
          <ac:picMkLst>
            <pc:docMk/>
            <pc:sldMk cId="3099630740" sldId="256"/>
            <ac:picMk id="11" creationId="{8923619A-5E27-1912-7CCF-1C20F39E5BB9}"/>
          </ac:picMkLst>
        </pc:picChg>
        <pc:picChg chg="mod">
          <ac:chgData name="Екатерина Глущенко" userId="773fd668aa5ac716" providerId="LiveId" clId="{74E767F3-CDB9-4BF9-8BE3-D8FBA313E03F}" dt="2025-12-18T13:54:41.990" v="574" actId="14861"/>
          <ac:picMkLst>
            <pc:docMk/>
            <pc:sldMk cId="3099630740" sldId="256"/>
            <ac:picMk id="15" creationId="{4E88876E-2854-58DA-CC30-40781FEB0CB6}"/>
          </ac:picMkLst>
        </pc:picChg>
        <pc:picChg chg="mod">
          <ac:chgData name="Екатерина Глущенко" userId="773fd668aa5ac716" providerId="LiveId" clId="{74E767F3-CDB9-4BF9-8BE3-D8FBA313E03F}" dt="2025-12-18T13:53:30.528" v="362" actId="14861"/>
          <ac:picMkLst>
            <pc:docMk/>
            <pc:sldMk cId="3099630740" sldId="256"/>
            <ac:picMk id="17" creationId="{4D4DD99D-8CD5-4008-464F-B8576C9DECAD}"/>
          </ac:picMkLst>
        </pc:picChg>
        <pc:picChg chg="mod">
          <ac:chgData name="Екатерина Глущенко" userId="773fd668aa5ac716" providerId="LiveId" clId="{74E767F3-CDB9-4BF9-8BE3-D8FBA313E03F}" dt="2025-12-18T13:49:46.680" v="132" actId="1076"/>
          <ac:picMkLst>
            <pc:docMk/>
            <pc:sldMk cId="3099630740" sldId="256"/>
            <ac:picMk id="19" creationId="{20E11BB0-DBE9-1FCE-1932-C908B106E2FB}"/>
          </ac:picMkLst>
        </pc:picChg>
        <pc:picChg chg="mod">
          <ac:chgData name="Екатерина Глущенко" userId="773fd668aa5ac716" providerId="LiveId" clId="{74E767F3-CDB9-4BF9-8BE3-D8FBA313E03F}" dt="2025-12-18T13:54:30.523" v="509" actId="14861"/>
          <ac:picMkLst>
            <pc:docMk/>
            <pc:sldMk cId="3099630740" sldId="256"/>
            <ac:picMk id="21" creationId="{BCAD7A15-D925-6AB7-CCBE-B04B9FF60A75}"/>
          </ac:picMkLst>
        </pc:picChg>
        <pc:picChg chg="mod">
          <ac:chgData name="Екатерина Глущенко" userId="773fd668aa5ac716" providerId="LiveId" clId="{74E767F3-CDB9-4BF9-8BE3-D8FBA313E03F}" dt="2025-12-18T13:53:37.211" v="384" actId="14861"/>
          <ac:picMkLst>
            <pc:docMk/>
            <pc:sldMk cId="3099630740" sldId="256"/>
            <ac:picMk id="23" creationId="{A4F6C7E6-D3BE-39A2-AFB5-CB2E88A3E638}"/>
          </ac:picMkLst>
        </pc:picChg>
        <pc:picChg chg="mod">
          <ac:chgData name="Екатерина Глущенко" userId="773fd668aa5ac716" providerId="LiveId" clId="{74E767F3-CDB9-4BF9-8BE3-D8FBA313E03F}" dt="2025-12-18T13:53:19.710" v="288" actId="14861"/>
          <ac:picMkLst>
            <pc:docMk/>
            <pc:sldMk cId="3099630740" sldId="256"/>
            <ac:picMk id="25" creationId="{6D5CD69C-ADB4-EE1A-2462-55DBEF35BBEB}"/>
          </ac:picMkLst>
        </pc:picChg>
        <pc:picChg chg="mod">
          <ac:chgData name="Екатерина Глущенко" userId="773fd668aa5ac716" providerId="LiveId" clId="{74E767F3-CDB9-4BF9-8BE3-D8FBA313E03F}" dt="2025-12-18T13:55:10.863" v="741" actId="14861"/>
          <ac:picMkLst>
            <pc:docMk/>
            <pc:sldMk cId="3099630740" sldId="256"/>
            <ac:picMk id="33" creationId="{A7DEBD15-F21B-2A0A-D233-F207ED0A2846}"/>
          </ac:picMkLst>
        </pc:picChg>
        <pc:picChg chg="mod">
          <ac:chgData name="Екатерина Глущенко" userId="773fd668aa5ac716" providerId="LiveId" clId="{74E767F3-CDB9-4BF9-8BE3-D8FBA313E03F}" dt="2025-12-18T13:54:19.586" v="481" actId="14861"/>
          <ac:picMkLst>
            <pc:docMk/>
            <pc:sldMk cId="3099630740" sldId="256"/>
            <ac:picMk id="35" creationId="{DA58B13A-5897-B3E7-FCB2-C4A9A554FEB4}"/>
          </ac:picMkLst>
        </pc:picChg>
        <pc:picChg chg="mod">
          <ac:chgData name="Екатерина Глущенко" userId="773fd668aa5ac716" providerId="LiveId" clId="{74E767F3-CDB9-4BF9-8BE3-D8FBA313E03F}" dt="2025-12-18T13:51:50.224" v="152" actId="1076"/>
          <ac:picMkLst>
            <pc:docMk/>
            <pc:sldMk cId="3099630740" sldId="256"/>
            <ac:picMk id="39" creationId="{A8934860-1FC3-24D3-7B4A-0711525FC64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87F79-0146-4BDB-AB48-4F5C6483C2C9}" type="datetimeFigureOut">
              <a:rPr lang="ru-UA" smtClean="0"/>
              <a:t>21.12.2025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FD696-31BF-4BD6-A90B-A83E2DFAA2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72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A8C83-3227-9816-E1F6-28C123AB6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0C95AA-154D-6BFE-304F-B5F356514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C84A09-BFB9-A077-FB43-44CA9A53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ED40-97F2-48DF-8F7F-A6598077EA41}" type="datetimeFigureOut">
              <a:rPr lang="ru-UA" smtClean="0"/>
              <a:t>21.12.2025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EF527C-994E-5C55-BF74-4278BE47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4CE7D5-4AE6-F928-1E90-6FFE9838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9625-12B3-4316-A6E9-31ABDA95FB8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911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C49F6-CD17-97C3-51BF-7AC6DBB4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30804D-40E3-22EC-DEFD-A2D60EA68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E2FA8D-9A39-D4A2-D7B1-BE723320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ED40-97F2-48DF-8F7F-A6598077EA41}" type="datetimeFigureOut">
              <a:rPr lang="ru-UA" smtClean="0"/>
              <a:t>21.12.2025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66574-2192-6BE5-29F5-455B5BD02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084714-B389-2F1D-7B58-28AD6DBC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9625-12B3-4316-A6E9-31ABDA95FB8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85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07EDEC-E0FE-BA5D-D9F1-D242FADE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099AD6-C1C3-24E3-4CAA-DC9CDBFA5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E20ED-4E68-069D-4CA2-8E58A703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ED40-97F2-48DF-8F7F-A6598077EA41}" type="datetimeFigureOut">
              <a:rPr lang="ru-UA" smtClean="0"/>
              <a:t>21.12.2025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39C762-CF5A-8444-38E9-4FAB3196E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38CA4D-C7D3-5B27-2316-930F3B3D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9625-12B3-4316-A6E9-31ABDA95FB8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913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F8759-16EE-FF86-4A47-DA072F5A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BEC5A4-661E-0DA7-B065-095AADD5F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F21236-EF18-93C7-0A6F-34744AE4D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ED40-97F2-48DF-8F7F-A6598077EA41}" type="datetimeFigureOut">
              <a:rPr lang="ru-UA" smtClean="0"/>
              <a:t>21.12.2025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B2D4EA-B7DE-B1A3-B1F1-DCF4ABC8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E455B3-6EDF-253B-F828-CF0C970F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9625-12B3-4316-A6E9-31ABDA95FB8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714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95ABD-8497-0991-781E-C05DB5D9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2638DC-CCF3-4462-E9C1-B181344EF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FD1C2-8358-3F34-60D4-E5AC9441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ED40-97F2-48DF-8F7F-A6598077EA41}" type="datetimeFigureOut">
              <a:rPr lang="ru-UA" smtClean="0"/>
              <a:t>21.12.2025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A1AAE-5600-4581-353A-A41ED9EE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BE2813-3EC4-52E3-BEF9-4D084283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9625-12B3-4316-A6E9-31ABDA95FB8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282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4E403-B316-9234-86FB-1A26847F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C8EF29-E0DF-9E7C-8196-ED84EA1D6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03F0D2-E721-EBE6-204C-A65E7E109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BC004-4792-B9B2-325C-ABFEB1705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ED40-97F2-48DF-8F7F-A6598077EA41}" type="datetimeFigureOut">
              <a:rPr lang="ru-UA" smtClean="0"/>
              <a:t>21.12.2025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5B44DB-463B-92DF-B97D-FF247910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5BCFAD-3675-AE3F-583C-8D7812AE2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9625-12B3-4316-A6E9-31ABDA95FB8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712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5E850-CCFA-A7CC-F0E8-AB3B744F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27780B-B79E-95BD-4D5A-AE270B155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A6FC99-7316-6B15-FC98-DA7A475F0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AA968C-C06C-B37C-9A89-46E9B54B2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80C903-2C39-44C8-3FBE-20484C065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1CAEB1-5AD6-0B3F-69DF-6FFB1997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ED40-97F2-48DF-8F7F-A6598077EA41}" type="datetimeFigureOut">
              <a:rPr lang="ru-UA" smtClean="0"/>
              <a:t>21.12.2025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5A7190-EF82-8AD7-9AE6-EAFD20EF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DF4DAD-04CF-9B2D-42AB-C9CD251D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9625-12B3-4316-A6E9-31ABDA95FB8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145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E650D-8429-89D8-CF34-622AADEB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0CBC4D-1C02-F5D6-4CD1-AFA99092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ED40-97F2-48DF-8F7F-A6598077EA41}" type="datetimeFigureOut">
              <a:rPr lang="ru-UA" smtClean="0"/>
              <a:t>21.12.2025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BC334F-69AB-F959-CE93-F53D762E1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CA864B-6780-6E7B-B540-CAECACDF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9625-12B3-4316-A6E9-31ABDA95FB8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928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0AE8C-A8A9-2315-72AF-A350BB41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ED40-97F2-48DF-8F7F-A6598077EA41}" type="datetimeFigureOut">
              <a:rPr lang="ru-UA" smtClean="0"/>
              <a:t>21.12.2025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FFFED3-E03B-BE12-FA02-2464ED1C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30A76B-D966-31DE-2DEA-12AC8FEE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9625-12B3-4316-A6E9-31ABDA95FB8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409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8EC72-22EA-8ACA-F62F-F9ACB14D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04961-91A3-3D63-2CE1-BA79BD0E1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8B78AB-C6D0-4372-CE74-5E1B09E3E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399FD2-C04B-880F-8507-C4383AA7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ED40-97F2-48DF-8F7F-A6598077EA41}" type="datetimeFigureOut">
              <a:rPr lang="ru-UA" smtClean="0"/>
              <a:t>21.12.2025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C2FE77-59B3-9D03-5AE1-C799EE3EF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96CD0E-9E58-2B43-08D7-A5547AC0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9625-12B3-4316-A6E9-31ABDA95FB8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288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2F81C-CE6E-9DE5-6E2B-4BCF268CC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E9D4AC-6CAB-B2DB-F598-E92800215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566FA3-DF86-5105-E2B6-3F8F9E4B6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B4B135-AE08-CA30-B74A-71693EE4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ED40-97F2-48DF-8F7F-A6598077EA41}" type="datetimeFigureOut">
              <a:rPr lang="ru-UA" smtClean="0"/>
              <a:t>21.12.2025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896310-BC05-92E6-1FFD-821198A6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40C46D-9AED-9530-AA85-139BD1EB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9625-12B3-4316-A6E9-31ABDA95FB8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980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95B93-E483-B9FF-82BC-1D275FFC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9B0250-7072-A284-698A-301595D8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6D494-15B0-BA69-B53F-CEB52D3BC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AED40-97F2-48DF-8F7F-A6598077EA41}" type="datetimeFigureOut">
              <a:rPr lang="ru-UA" smtClean="0"/>
              <a:t>21.12.2025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820BEB-FDE1-4768-767B-A925D5D00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05E79-737A-42E3-D265-C8D1C28DB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99625-12B3-4316-A6E9-31ABDA95FB8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691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DEB4CF-49E1-01DE-8E4B-759DD86ED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1675" y="74859"/>
            <a:ext cx="3738465" cy="38213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Утвори</a:t>
            </a:r>
            <a:r>
              <a:rPr lang="ru-RU" dirty="0"/>
              <a:t> </a:t>
            </a:r>
            <a:r>
              <a:rPr lang="ru-RU" dirty="0" err="1"/>
              <a:t>словосполучення</a:t>
            </a:r>
            <a:endParaRPr lang="ru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23619A-5E27-1912-7CCF-1C20F39E5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48" y="380088"/>
            <a:ext cx="1564006" cy="1564006"/>
          </a:xfrm>
          <a:prstGeom prst="rect">
            <a:avLst/>
          </a:prstGeom>
          <a:effectLst>
            <a:glow rad="127000">
              <a:schemeClr val="bg1">
                <a:alpha val="63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88876E-2854-58DA-CC30-40781FEB0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61" y="5100904"/>
            <a:ext cx="1657350" cy="1657350"/>
          </a:xfrm>
          <a:prstGeom prst="rect">
            <a:avLst/>
          </a:prstGeom>
          <a:effectLst>
            <a:glow rad="190500">
              <a:schemeClr val="bg1">
                <a:alpha val="73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4DD99D-8CD5-4008-464F-B8576C9DE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6587"/>
            <a:ext cx="1525483" cy="1525483"/>
          </a:xfrm>
          <a:prstGeom prst="rect">
            <a:avLst/>
          </a:prstGeom>
          <a:effectLst>
            <a:glow rad="495300">
              <a:schemeClr val="bg1">
                <a:alpha val="51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0E11BB0-DBE9-1FCE-1932-C908B106E2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4" y="3938754"/>
            <a:ext cx="2649220" cy="264922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CAD7A15-D925-6AB7-CCBE-B04B9FF60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8069" y="3443554"/>
            <a:ext cx="1104900" cy="1657350"/>
          </a:xfrm>
          <a:prstGeom prst="rect">
            <a:avLst/>
          </a:prstGeom>
          <a:effectLst>
            <a:glow rad="127000">
              <a:schemeClr val="bg1">
                <a:alpha val="71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4F6C7E6-D3BE-39A2-AFB5-CB2E88A3E6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97" y="3235915"/>
            <a:ext cx="1573634" cy="1573634"/>
          </a:xfrm>
          <a:prstGeom prst="rect">
            <a:avLst/>
          </a:prstGeom>
          <a:effectLst>
            <a:glow rad="127000">
              <a:schemeClr val="bg1">
                <a:alpha val="79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D5CD69C-ADB4-EE1A-2462-55DBEF35BB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232" y="683063"/>
            <a:ext cx="1456690" cy="1456690"/>
          </a:xfrm>
          <a:prstGeom prst="rect">
            <a:avLst/>
          </a:prstGeom>
          <a:effectLst>
            <a:glow rad="177800">
              <a:schemeClr val="bg1">
                <a:alpha val="92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7DEBD15-F21B-2A0A-D233-F207ED0A28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91" y="4678560"/>
            <a:ext cx="2007870" cy="2007870"/>
          </a:xfrm>
          <a:prstGeom prst="rect">
            <a:avLst/>
          </a:prstGeom>
          <a:effectLst>
            <a:glow rad="215900">
              <a:schemeClr val="bg1">
                <a:alpha val="96000"/>
              </a:schemeClr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A58B13A-5897-B3E7-FCB2-C4A9A554FE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06" y="2070787"/>
            <a:ext cx="1343660" cy="1343660"/>
          </a:xfrm>
          <a:prstGeom prst="rect">
            <a:avLst/>
          </a:prstGeom>
          <a:effectLst>
            <a:glow rad="127000">
              <a:schemeClr val="bg1">
                <a:alpha val="62000"/>
              </a:schemeClr>
            </a:glow>
          </a:effec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DD79086-C9AE-6AC4-1CA0-2F3F9A9A99A7}"/>
              </a:ext>
            </a:extLst>
          </p:cNvPr>
          <p:cNvSpPr txBox="1"/>
          <p:nvPr/>
        </p:nvSpPr>
        <p:spPr>
          <a:xfrm>
            <a:off x="1044375" y="2825717"/>
            <a:ext cx="1930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Гострий</a:t>
            </a:r>
            <a:endParaRPr lang="ru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B32D39C-485A-9D09-1E3B-E03D57C4A9DF}"/>
              </a:ext>
            </a:extLst>
          </p:cNvPr>
          <p:cNvSpPr txBox="1"/>
          <p:nvPr/>
        </p:nvSpPr>
        <p:spPr>
          <a:xfrm>
            <a:off x="1044375" y="816344"/>
            <a:ext cx="1930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Холодна</a:t>
            </a:r>
            <a:endParaRPr lang="ru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85A691F-883D-9E1F-CFB9-D53D2754FB6D}"/>
              </a:ext>
            </a:extLst>
          </p:cNvPr>
          <p:cNvSpPr txBox="1"/>
          <p:nvPr/>
        </p:nvSpPr>
        <p:spPr>
          <a:xfrm>
            <a:off x="1044375" y="1816587"/>
            <a:ext cx="1930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Жовтий</a:t>
            </a:r>
            <a:endParaRPr lang="ru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C37A36A-8DC7-F74F-9A74-DFD1EB0B1976}"/>
              </a:ext>
            </a:extLst>
          </p:cNvPr>
          <p:cNvSpPr txBox="1"/>
          <p:nvPr/>
        </p:nvSpPr>
        <p:spPr>
          <a:xfrm>
            <a:off x="3468721" y="4990246"/>
            <a:ext cx="21734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Смачний</a:t>
            </a:r>
            <a:endParaRPr lang="ru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2658EC-CB58-D147-090C-8FE8AF5B2A21}"/>
              </a:ext>
            </a:extLst>
          </p:cNvPr>
          <p:cNvSpPr txBox="1"/>
          <p:nvPr/>
        </p:nvSpPr>
        <p:spPr>
          <a:xfrm>
            <a:off x="3472755" y="1784533"/>
            <a:ext cx="22385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Швидкий</a:t>
            </a:r>
            <a:endParaRPr lang="ru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99F288-8E50-6A18-1803-9EAF4F9E20FC}"/>
              </a:ext>
            </a:extLst>
          </p:cNvPr>
          <p:cNvSpPr txBox="1"/>
          <p:nvPr/>
        </p:nvSpPr>
        <p:spPr>
          <a:xfrm>
            <a:off x="3480606" y="3949062"/>
            <a:ext cx="20150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endParaRPr lang="ru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A790DB4-98BF-C95F-A513-C1BDCE6E9C62}"/>
              </a:ext>
            </a:extLst>
          </p:cNvPr>
          <p:cNvSpPr txBox="1"/>
          <p:nvPr/>
        </p:nvSpPr>
        <p:spPr>
          <a:xfrm>
            <a:off x="3480606" y="813231"/>
            <a:ext cx="1930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Залізна</a:t>
            </a:r>
            <a:endParaRPr lang="ru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C649E80-2D82-CE7A-A55E-93B9F48D929D}"/>
              </a:ext>
            </a:extLst>
          </p:cNvPr>
          <p:cNvSpPr txBox="1"/>
          <p:nvPr/>
        </p:nvSpPr>
        <p:spPr>
          <a:xfrm>
            <a:off x="3482935" y="2825717"/>
            <a:ext cx="1930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Мокра</a:t>
            </a:r>
            <a:endParaRPr lang="ru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B1DC37-0E2B-7714-E7CF-F1B4F26391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14" y="-37275"/>
            <a:ext cx="1396153" cy="13253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0AE166-FFAE-FCAA-176E-5205EF65EA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969" y="265925"/>
            <a:ext cx="2813192" cy="277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3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9 -0.0044 L 0.00769 -0.0044 C 0.05404 0.05255 0.00912 -0.00046 0.04349 0.03542 C 0.05677 0.04931 0.05886 0.05579 0.07344 0.06667 C 0.08321 0.07384 0.09349 0.0794 0.10339 0.08588 C 0.10756 0.08843 0.11602 0.09329 0.12006 0.09468 C 0.12448 0.09607 0.12904 0.09653 0.13347 0.09769 C 0.14011 0.09954 0.14675 0.10232 0.15339 0.10371 C 0.16459 0.10579 0.17565 0.10672 0.18672 0.1081 C 0.20912 0.11088 0.24011 0.11158 0.25847 0.1125 C 0.26485 0.11551 0.27123 0.11806 0.27761 0.1213 C 0.28542 0.12547 0.29284 0.13241 0.30092 0.13472 C 0.30977 0.13727 0.31875 0.13565 0.32761 0.13611 C 0.36602 0.15625 0.31485 0.12917 0.35847 0.15394 C 0.36849 0.15972 0.3655 0.15394 0.37839 0.16574 C 0.38399 0.17084 0.38855 0.17917 0.39427 0.18357 C 0.41394 0.19908 0.41719 0.19792 0.43516 0.20139 C 0.45339 0.2132 0.43464 0.20278 0.45508 0.2088 C 0.45821 0.20972 0.4612 0.21227 0.46433 0.2132 C 0.48829 0.22153 0.4668 0.21158 0.48516 0.21922 C 0.48868 0.2206 0.48868 0.22292 0.49349 0.22361 C 0.5043 0.22523 0.51511 0.22547 0.52592 0.22662 C 0.5336 0.22986 0.52709 0.22732 0.5418 0.2294 C 0.54454 0.22986 0.54727 0.23056 0.55013 0.23102 C 0.55144 0.23172 0.5586 0.23496 0.56094 0.23542 C 0.56198 0.23565 0.56315 0.23542 0.56433 0.23542 L 0.56433 0.23542 " pathEditMode="relative" ptsTypes="AAAAAAAAAAAAAAAAAAAAAAAAAAA">
                                      <p:cBhvr>
                                        <p:cTn id="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1 -0.0095 L 0.04011 -0.0095 L 0.10092 0.01851 C 0.11315 0.0243 0.12526 0.03101 0.1375 0.03634 C 0.14922 0.0412 0.16094 0.0456 0.17253 0.05115 C 0.19571 0.06226 0.21862 0.07476 0.24167 0.0868 C 0.24844 0.09004 0.25521 0.09305 0.26172 0.09699 C 0.27344 0.10439 0.28269 0.10717 0.29167 0.12384 C 0.30313 0.14467 0.31159 0.17685 0.32006 0.20069 C 0.36133 0.31828 0.31758 0.19236 0.34336 0.25995 C 0.3461 0.26713 0.34805 0.27523 0.35092 0.28217 C 0.35469 0.29166 0.35951 0.29976 0.36342 0.30902 C 0.36875 0.32175 0.37058 0.32708 0.37839 0.33865 C 0.38256 0.34467 0.38711 0.34976 0.39167 0.35486 C 0.40482 0.36944 0.40365 0.36481 0.41511 0.38009 C 0.41967 0.38611 0.4237 0.39351 0.42839 0.3993 C 0.43399 0.40625 0.43998 0.41203 0.44506 0.42013 C 0.44753 0.42407 0.44987 0.42824 0.45261 0.43194 C 0.45651 0.43726 0.46107 0.44143 0.46511 0.44675 C 0.49167 0.48171 0.47461 0.4655 0.49675 0.48379 C 0.4987 0.48726 0.50079 0.4905 0.50261 0.49421 C 0.50404 0.49745 0.50508 0.50138 0.50677 0.50439 C 0.50795 0.50671 0.50951 0.50833 0.51094 0.51041 C 0.51315 0.51412 0.51511 0.51875 0.51758 0.52222 C 0.51927 0.52476 0.52149 0.52592 0.52344 0.52824 C 0.52618 0.53148 0.52891 0.53518 0.53177 0.53865 C 0.53438 0.54166 0.53737 0.54421 0.54011 0.54745 C 0.55326 0.56319 0.54779 0.55949 0.55508 0.56365 C 0.55638 0.56574 0.55769 0.56782 0.55925 0.56967 C 0.56029 0.57083 0.56133 0.57199 0.5625 0.57268 C 0.56641 0.57476 0.5694 0.57407 0.57344 0.57407 L 0.57344 0.57407 " pathEditMode="relative" ptsTypes="AAAAAAAAAAAAAAAAAAAAAAAAAAAAAAAA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1 0.00764 L 0.0181 0.00764 C 0.02162 0.00671 0.02513 0.00486 0.02878 0.00486 L 0.0862 0.00764 L 0.1267 0.00625 C 0.13204 0.00532 0.13685 0.00023 0.14206 -0.00209 C 0.16407 -0.01181 0.1444 0.00069 0.17032 -0.01297 C 0.17448 -0.01505 0.17839 -0.01898 0.18256 -0.02107 C 0.18659 -0.02315 0.19076 -0.02361 0.1948 -0.02523 C 0.2 -0.02709 0.20508 -0.0294 0.21016 -0.03195 C 0.22813 -0.04121 0.24375 -0.05509 0.26133 -0.06875 C 0.28425 -0.08634 0.29701 -0.09537 0.31875 -0.12037 C 0.32383 -0.12616 0.32904 -0.13172 0.33412 -0.13797 C 0.34115 -0.14676 0.34753 -0.15718 0.35469 -0.16528 C 0.35886 -0.16968 0.36302 -0.17408 0.36693 -0.17894 C 0.37032 -0.18287 0.37357 -0.18727 0.37696 -0.19121 C 0.38243 -0.19722 0.38829 -0.20255 0.39375 -0.2088 C 0.39805 -0.21366 0.40209 -0.22014 0.40677 -0.22384 C 0.41211 -0.22778 0.4181 -0.22871 0.42357 -0.23195 C 0.44336 -0.24329 0.42657 -0.23912 0.4474 -0.24144 C 0.45417 -0.24468 0.45677 -0.24584 0.46342 -0.24954 C 0.46576 -0.25093 0.46797 -0.25209 0.47032 -0.25371 C 0.47136 -0.2544 0.47227 -0.25602 0.47331 -0.25648 C 0.47683 -0.25741 0.48047 -0.25741 0.48412 -0.25764 C 0.48581 -0.25857 0.48763 -0.25972 0.48946 -0.26042 C 0.49141 -0.26111 0.49349 -0.26134 0.49558 -0.26181 C 0.50586 -0.26389 0.50248 -0.2632 0.51615 -0.26459 C 0.51901 -0.26551 0.52175 -0.26644 0.52461 -0.26736 C 0.53021 -0.26875 0.5349 -0.26922 0.54076 -0.26991 C 0.54597 -0.27384 0.54349 -0.27269 0.54987 -0.27408 C 0.56667 -0.27801 0.55899 -0.27685 0.57826 -0.27685 L 0.5767 -0.27685 " pathEditMode="relative" ptsTypes="AAAAAAAAAAAAAAAAAAAAAAAAAAAAAAAA">
                                      <p:cBhvr>
                                        <p:cTn id="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7 0.00324 L 0.00717 0.00324 C 0.03373 -0.00394 0.05039 -0.01296 0.07826 0.00185 C 0.08828 0.00694 0.09571 0.02245 0.10508 0.03032 C 0.11407 0.03773 0.11667 0.04097 0.12578 0.04537 C 0.13243 0.04861 0.13568 0.04838 0.14258 0.04954 C 0.15026 0.04815 0.15808 0.04792 0.16563 0.04537 C 0.16888 0.04421 0.17162 0.04051 0.17474 0.03843 C 0.17605 0.03773 0.17735 0.03773 0.17865 0.03727 C 0.18633 0.03773 0.19219 0.03542 0.19857 0.03981 C 0.19909 0.04028 0.19961 0.04074 0.20013 0.0412 L 0.20013 0.0412 " pathEditMode="relative" ptsTypes="AAAAAAAAAAAA">
                                      <p:cBhvr>
                                        <p:cTn id="6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17 -0.0051 L -0.02317 -0.0051 C -0.00651 0.00393 -0.01705 -0.00301 0.0043 0.01666 C 0.01107 0.02268 0.02227 0.03217 0.028 0.03842 C 0.05052 0.0625 0.04206 0.05486 0.05261 0.06412 C 0.05352 0.06643 0.05443 0.06898 0.0556 0.07106 C 0.06172 0.08009 0.06797 0.08518 0.07552 0.09004 C 0.07852 0.09189 0.08164 0.09282 0.08477 0.09421 C 0.09427 0.10625 0.08633 0.09722 0.10157 0.10902 C 0.11289 0.11782 0.10235 0.11226 0.11758 0.12129 C 0.12123 0.12338 0.12487 0.12476 0.12839 0.12685 C 0.13151 0.12847 0.13451 0.13032 0.1375 0.13217 C 0.13985 0.13588 0.14193 0.13981 0.1444 0.14305 C 0.14727 0.14676 0.15052 0.14953 0.15365 0.15254 C 0.15612 0.15509 0.15899 0.15648 0.16133 0.15949 C 0.16576 0.16481 0.16745 0.17222 0.17045 0.17986 C 0.1737 0.18773 0.178 0.19421 0.18047 0.20301 C 0.18946 0.23495 0.18334 0.21041 0.18737 0.23148 C 0.18776 0.23379 0.18841 0.23588 0.1888 0.23842 C 0.1892 0.24051 0.1892 0.24282 0.18959 0.24513 C 0.18998 0.24699 0.19102 0.24861 0.19115 0.25046 C 0.19154 0.26134 0.19115 0.27222 0.19115 0.28333 L 0.19115 0.28333 " pathEditMode="relative" ptsTypes="AAAAAAAAAAAAAAAAAAAAAAA">
                                      <p:cBhvr>
                                        <p:cTn id="7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-0.00741 L -0.00286 -0.00741 C 0.00547 -0.00625 0.01407 -0.00602 0.02227 -0.00347 C 0.02865 -0.00139 0.03451 0.00324 0.04076 0.00602 C 0.04597 0.00856 0.05144 0.01065 0.05677 0.01296 C 0.06276 0.01828 0.07448 0.02824 0.07969 0.03472 C 0.08555 0.04166 0.103 0.06111 0.10951 0.07824 C 0.11133 0.08287 0.11263 0.08819 0.1142 0.09305 C 0.11563 0.1037 0.11719 0.11412 0.11875 0.12453 C 0.1198 0.13125 0.12097 0.13796 0.12188 0.14491 C 0.12605 0.17778 0.12188 0.14745 0.12722 0.18032 C 0.12774 0.18379 0.12787 0.18773 0.12865 0.1912 C 0.12982 0.19583 0.13516 0.2118 0.13711 0.2169 C 0.13881 0.22129 0.14076 0.225 0.14245 0.22916 C 0.14779 0.24213 0.14362 0.23403 0.15013 0.25092 C 0.15183 0.25532 0.15404 0.25879 0.15547 0.26319 C 0.15704 0.26782 0.15782 0.27338 0.15938 0.27824 C 0.16016 0.28102 0.16146 0.28356 0.16237 0.28634 C 0.16381 0.29074 0.16485 0.2956 0.16615 0.3 C 0.16706 0.30278 0.16849 0.30509 0.16927 0.3081 C 0.17058 0.31342 0.17123 0.31898 0.17227 0.32453 C 0.1737 0.33102 0.17891 0.35069 0.17995 0.35301 C 0.18073 0.35486 0.18164 0.35648 0.1823 0.35856 C 0.18399 0.36342 0.18412 0.36666 0.18607 0.3706 C 0.18685 0.37222 0.18763 0.37338 0.18842 0.37477 C 0.1892 0.37662 0.18985 0.37847 0.19063 0.38032 C 0.1974 0.39352 0.19349 0.38356 0.19688 0.39259 L 0.19688 0.39259 " pathEditMode="relative" ptsTypes="AAAAAAAAAAAAAAAAAAAAAAAAAAAA"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162 L 0.00078 0.00162 C 0.02344 3.33333E-6 0.02604 -0.00162 0.05195 0.00416 C 0.06901 0.0081 0.08776 0.01805 0.10404 0.02592 L 0.12539 0.0368 C 0.12904 0.03865 0.13281 0.03958 0.1362 0.04236 C 0.16159 0.06273 0.14154 0.04861 0.17292 0.06412 C 0.17682 0.06597 0.18047 0.06898 0.18437 0.07083 C 0.19635 0.07685 0.19753 0.07639 0.20963 0.07916 C 0.22005 0.07685 0.2306 0.07546 0.24101 0.07222 C 0.24375 0.07129 0.24596 0.06805 0.2487 0.06689 C 0.25247 0.06504 0.25638 0.06412 0.26016 0.06273 C 0.26315 0.06157 0.26628 0.05972 0.26927 0.05856 C 0.28867 0.05162 0.28463 0.05277 0.29844 0.05046 C 0.30117 0.04814 0.30391 0.04537 0.30677 0.04375 C 0.30898 0.04259 0.31146 0.04305 0.31367 0.04236 C 0.31601 0.04166 0.31823 0.04051 0.32057 0.03958 C 0.32956 0.03634 0.3207 0.04051 0.3306 0.03541 C 0.33763 0.03657 0.34492 0.03703 0.35195 0.03958 C 0.35299 0.04004 0.35404 0.04051 0.35508 0.04097 C 0.35625 0.04143 0.35755 0.04189 0.35885 0.04236 C 0.36211 0.04352 0.36185 0.04189 0.36185 0.04514 L 0.36185 0.04629 " pathEditMode="relative" ptsTypes="AAAAAAAAAAAAAAAAAAAAA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0.01574 L -0.03229 0.01574 C -0.02044 0.00092 -0.01589 -0.00625 -0.00091 -0.01574 C 0.0095 -0.02246 0.02044 -0.02662 0.03125 -0.03195 C 0.05065 -0.05509 0.07213 -0.07338 0.08932 -0.10139 C 0.09245 -0.10648 0.09596 -0.11065 0.09857 -0.11644 C 0.10234 -0.12454 0.11002 -0.1507 0.11315 -0.15996 C 0.11888 -0.17732 0.12591 -0.19329 0.13073 -0.21158 C 0.13281 -0.21921 0.13463 -0.22732 0.13685 -0.23472 C 0.13867 -0.24074 0.1414 -0.24607 0.14297 -0.25232 C 0.14531 -0.26158 0.14609 -0.27176 0.14831 -0.28102 C 0.14974 -0.28681 0.15208 -0.29167 0.15364 -0.29722 C 0.15846 -0.31412 0.15482 -0.30625 0.15833 -0.31505 C 0.15898 -0.3169 0.15963 -0.31898 0.16054 -0.32037 C 0.17344 -0.34051 0.15039 -0.29676 0.17135 -0.33403 C 0.17331 -0.33773 0.17474 -0.34236 0.17669 -0.3463 C 0.17838 -0.34977 0.1806 -0.35208 0.18203 -0.35579 L 0.18515 -0.36389 L 0.18515 -0.37338 " pathEditMode="relative" ptsTypes="AAAAAAAAAAAAAAAAAAA"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FAF6128-CA33-493C-AC7F-78E42864C8F9}"/>
</file>

<file path=customXml/itemProps2.xml><?xml version="1.0" encoding="utf-8"?>
<ds:datastoreItem xmlns:ds="http://schemas.openxmlformats.org/officeDocument/2006/customXml" ds:itemID="{18B8E56F-8EF1-4696-AB31-39108A1158DD}"/>
</file>

<file path=customXml/itemProps3.xml><?xml version="1.0" encoding="utf-8"?>
<ds:datastoreItem xmlns:ds="http://schemas.openxmlformats.org/officeDocument/2006/customXml" ds:itemID="{4AEA6D1E-9EA1-410C-9EEE-36A758566C8D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Екатерина Глущенко</dc:creator>
  <cp:lastModifiedBy>Екатерина Глущенко</cp:lastModifiedBy>
  <cp:revision>7</cp:revision>
  <dcterms:created xsi:type="dcterms:W3CDTF">2025-12-18T13:40:32Z</dcterms:created>
  <dcterms:modified xsi:type="dcterms:W3CDTF">2025-12-21T19:29:26Z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