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919C-8186-8DD0-BBEB-6D85113BC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8DCDE2-B6F4-BD3C-7BE0-6F496B9BB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66B12-38E3-D459-1E5F-CC58BA40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B2EF-3590-47E5-A74E-2B6BF3CBCEC5}" type="datetimeFigureOut">
              <a:rPr lang="ru-KZ" smtClean="0"/>
              <a:t>22.12.2025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24869-3F20-FEA6-83CD-E3332F2C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939B6-6F0F-5C7A-FFEA-C72A9311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706A-D10A-48AF-AC6F-87E356A5478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984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465BD-2E8F-D2C2-2BC9-27A0F63B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AF01C-F6EE-235E-C693-A67985FD9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97F03-0E01-2523-4661-ECF50884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B2EF-3590-47E5-A74E-2B6BF3CBCEC5}" type="datetimeFigureOut">
              <a:rPr lang="ru-KZ" smtClean="0"/>
              <a:t>22.12.2025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A06F1-7A57-9BF6-8454-956F04A3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A5ADC8-F33B-354A-FB42-771391D5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706A-D10A-48AF-AC6F-87E356A5478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829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740CBB-799F-3E02-5F29-6946B9707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4233D8-7B62-3628-8938-52CB6E441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F6DBE5-378C-E4FA-D64B-1DF09515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B2EF-3590-47E5-A74E-2B6BF3CBCEC5}" type="datetimeFigureOut">
              <a:rPr lang="ru-KZ" smtClean="0"/>
              <a:t>22.12.2025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D3C84-BA0F-5DE7-6CF9-483E3781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0DF6AE-8D39-EB98-E1F1-B478C1C9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706A-D10A-48AF-AC6F-87E356A5478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835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1CA11-9D47-0F3A-BA89-2984562B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BC052-919E-2215-FB8D-C450F7BD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85482C-46AF-8189-3AC0-E821A3D3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B2EF-3590-47E5-A74E-2B6BF3CBCEC5}" type="datetimeFigureOut">
              <a:rPr lang="ru-KZ" smtClean="0"/>
              <a:t>22.12.2025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41355-5D78-318E-13B7-75A544FB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190AB9-AAF5-7780-D25A-F40282E5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706A-D10A-48AF-AC6F-87E356A5478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044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61030-8D13-DA8B-FF4F-AEFCB9AA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837B54-81FE-00BD-4162-2CD6E884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31110-1A9A-0080-11E3-7AD9A6DF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B2EF-3590-47E5-A74E-2B6BF3CBCEC5}" type="datetimeFigureOut">
              <a:rPr lang="ru-KZ" smtClean="0"/>
              <a:t>22.12.2025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F99423-4C5C-FA57-864F-1961DBA0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C83821-DDC1-86F7-71E3-23C9E450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706A-D10A-48AF-AC6F-87E356A5478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620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6C8BC-DAC9-E1C4-8FD4-69CB04513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FF94FC-662C-3ECB-D33C-F02DFD4CB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54AAB0-A85C-7891-F78D-6FDABF4E8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F7BFB-AC34-9CF8-F592-3F8C352F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B2EF-3590-47E5-A74E-2B6BF3CBCEC5}" type="datetimeFigureOut">
              <a:rPr lang="ru-KZ" smtClean="0"/>
              <a:t>22.12.2025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71CF70-3564-8745-1D82-EAC5C145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4F1A91-EB64-C432-A23E-11CDE90A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706A-D10A-48AF-AC6F-87E356A5478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1676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A78B1-8DB9-5D1C-9781-90482BFD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F5D4E6-C2E5-EC93-D01F-0E1601031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FAFA6F-1C5B-08D7-8CC9-C73FAA034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E067F1-DAFD-6310-CAB6-DEA65F01D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5AE2E9-BAA6-D2F2-A886-2DB292E51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03D261-555E-9FDA-0186-7B4FF053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B2EF-3590-47E5-A74E-2B6BF3CBCEC5}" type="datetimeFigureOut">
              <a:rPr lang="ru-KZ" smtClean="0"/>
              <a:t>22.12.2025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B30027-E16A-5FCA-FE42-CEB09FE3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D8152C-2F03-DC29-61A9-A7BFE7EF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706A-D10A-48AF-AC6F-87E356A5478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069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8AF6E-4314-5DB7-D88E-1CA16A42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1D764D-D1F2-196C-AF00-123E5BF6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B2EF-3590-47E5-A74E-2B6BF3CBCEC5}" type="datetimeFigureOut">
              <a:rPr lang="ru-KZ" smtClean="0"/>
              <a:t>22.12.2025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FBA675-B19D-59DF-CFC9-6F11D6BC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F155E4-622A-FABF-E436-143CA83A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706A-D10A-48AF-AC6F-87E356A5478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742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45DCB7-CE80-5D7A-19A8-A1E46025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B2EF-3590-47E5-A74E-2B6BF3CBCEC5}" type="datetimeFigureOut">
              <a:rPr lang="ru-KZ" smtClean="0"/>
              <a:t>22.12.2025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4E4FE8-9B15-01B7-39C5-ABBF02FF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C52094-A2B3-266F-FD94-3B47B724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706A-D10A-48AF-AC6F-87E356A5478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423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4DE10-D962-1312-C9EE-9EFB8147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4B86BC-AFD7-D334-7DF2-D73EED77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C86222-4297-2E56-262B-22A37714A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3857EB-7E3D-14F0-758D-1FD76EA6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B2EF-3590-47E5-A74E-2B6BF3CBCEC5}" type="datetimeFigureOut">
              <a:rPr lang="ru-KZ" smtClean="0"/>
              <a:t>22.12.2025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84531-881A-D200-A685-37F4E3F6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0E70B7-1284-885F-EE98-B3932FEB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706A-D10A-48AF-AC6F-87E356A5478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1353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E6DB4-05BB-26B7-C8B4-9FC644AD2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0E5E67-3D24-2036-3D18-37070C66E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0D31F8-79BF-5397-797F-E5867D1F9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57342-6764-78B7-9D85-6B9DB71C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CB2EF-3590-47E5-A74E-2B6BF3CBCEC5}" type="datetimeFigureOut">
              <a:rPr lang="ru-KZ" smtClean="0"/>
              <a:t>22.12.2025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877329-FBB0-7D2E-8CE5-21D7DDC5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08A334-5CE5-7FDD-B76A-7C0240EC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A706A-D10A-48AF-AC6F-87E356A5478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543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25784-204B-B7AF-C4AA-A2558742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D93458-C390-C559-7555-DE030CE93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B10FD-07BF-0848-7F6E-3F458B1C7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CB2EF-3590-47E5-A74E-2B6BF3CBCEC5}" type="datetimeFigureOut">
              <a:rPr lang="ru-KZ" smtClean="0"/>
              <a:t>22.12.2025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D8E7F-AE1B-B7D2-5AB8-E2FE4FCF2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C2550D-0A26-4CC0-B154-137043328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A706A-D10A-48AF-AC6F-87E356A5478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023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E7E696-7945-66E9-8592-A25A0F9D3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96"/>
            <a:ext cx="12214356" cy="68454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466087-838D-49F5-B35B-229992D88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2563893" y="693735"/>
            <a:ext cx="1243975" cy="11989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2F1F7D-A40C-41BC-8A39-CBFEFCA41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" b="1939"/>
          <a:stretch/>
        </p:blipFill>
        <p:spPr>
          <a:xfrm>
            <a:off x="4539594" y="3967196"/>
            <a:ext cx="1261324" cy="121563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A680479-69FA-4E99-8BE2-411E8204B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4412229" y="751772"/>
            <a:ext cx="1243975" cy="119891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9CD5A25-FA21-4B37-AB22-2D23A671C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r="11091"/>
          <a:stretch/>
        </p:blipFill>
        <p:spPr>
          <a:xfrm>
            <a:off x="758966" y="742120"/>
            <a:ext cx="1200566" cy="115707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CBC93E-F537-4328-B366-8B2AB4CE12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r="5078"/>
          <a:stretch/>
        </p:blipFill>
        <p:spPr>
          <a:xfrm>
            <a:off x="2504414" y="4246210"/>
            <a:ext cx="1278806" cy="93662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7BCCB-AD4C-4D72-9AC7-FB2B1C616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5464640" y="2285443"/>
            <a:ext cx="1224375" cy="118002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1113D48-FBFF-4B5F-924B-D77E5A4C8D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3665563" y="5167070"/>
            <a:ext cx="1065630" cy="102703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AA4E8C9-44D5-4D7A-B784-41F236DEFF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6231547" y="801013"/>
            <a:ext cx="1261325" cy="114967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1D7C757-B1A7-4C4D-868D-88250B244C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1488226" y="2330905"/>
            <a:ext cx="1237276" cy="119245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F11DA78-8557-402E-8A0F-780FBBD8A6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3387888" y="2285443"/>
            <a:ext cx="1408725" cy="1357698"/>
          </a:xfrm>
          <a:prstGeom prst="rect">
            <a:avLst/>
          </a:prstGeom>
        </p:spPr>
      </p:pic>
      <p:pic>
        <p:nvPicPr>
          <p:cNvPr id="1028" name="сундукPicture 4">
            <a:extLst>
              <a:ext uri="{FF2B5EF4-FFF2-40B4-BE49-F238E27FC236}">
                <a16:creationId xmlns:a16="http://schemas.microsoft.com/office/drawing/2014/main" id="{1648AA1D-7D79-493F-BD88-81EE91D35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0" t="-2788" r="-12136" b="-5446"/>
          <a:stretch/>
        </p:blipFill>
        <p:spPr bwMode="auto">
          <a:xfrm>
            <a:off x="2282753" y="300943"/>
            <a:ext cx="1976805" cy="319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FB4B1D95-D49B-4F87-B757-FF2FDDB3B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7406" b="-1818"/>
          <a:stretch/>
        </p:blipFill>
        <p:spPr bwMode="auto">
          <a:xfrm>
            <a:off x="4131089" y="486122"/>
            <a:ext cx="1594263" cy="269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87406080-E55E-4A05-B463-3AA70060A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t="-36175" r="-20960" b="-16903"/>
          <a:stretch/>
        </p:blipFill>
        <p:spPr bwMode="auto">
          <a:xfrm>
            <a:off x="4297257" y="2517838"/>
            <a:ext cx="2334765" cy="46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6D9A52AB-D84A-4C51-A40E-46E1C3BCF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3" t="-17485" r="-5615" b="-25890"/>
          <a:stretch/>
        </p:blipFill>
        <p:spPr bwMode="auto">
          <a:xfrm>
            <a:off x="1218557" y="1585815"/>
            <a:ext cx="1835634" cy="389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97191FA-5617-4648-AD0C-6B6F4F7FB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-9464" b="1755"/>
          <a:stretch/>
        </p:blipFill>
        <p:spPr bwMode="auto">
          <a:xfrm>
            <a:off x="6008581" y="131789"/>
            <a:ext cx="1747944" cy="3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9A89B71E-2EA0-4DAC-9983-1D128CFA5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39" r="4066" b="-6062"/>
          <a:stretch/>
        </p:blipFill>
        <p:spPr bwMode="auto">
          <a:xfrm>
            <a:off x="3478300" y="4844840"/>
            <a:ext cx="1387358" cy="282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AEED7C7E-AF2B-4875-9243-A3257C1DB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21" t="3600" r="-5333" b="-6994"/>
          <a:stretch/>
        </p:blipFill>
        <p:spPr bwMode="auto">
          <a:xfrm>
            <a:off x="2815219" y="2020786"/>
            <a:ext cx="2407745" cy="35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CB3AC84D-0208-455E-A6BB-D5A8B9357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5" t="-32719" r="-657" b="-23609"/>
          <a:stretch/>
        </p:blipFill>
        <p:spPr bwMode="auto">
          <a:xfrm>
            <a:off x="1910203" y="3145753"/>
            <a:ext cx="2029669" cy="37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F27D82CE-4391-4720-8BE3-1276AC493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6" t="-16428" r="1" b="-959"/>
          <a:stretch/>
        </p:blipFill>
        <p:spPr bwMode="auto">
          <a:xfrm>
            <a:off x="4967863" y="1746820"/>
            <a:ext cx="2012593" cy="26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6C31C11E-6F2E-4260-A270-FCFD2BB46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6" t="-9258" r="-5514" b="12685"/>
          <a:stretch/>
        </p:blipFill>
        <p:spPr bwMode="auto">
          <a:xfrm>
            <a:off x="110977" y="156459"/>
            <a:ext cx="2260465" cy="243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D064B3-B85E-6902-A307-82E3E205A4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78" y="3227820"/>
            <a:ext cx="3234040" cy="3234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39D9D0-7DAC-8BD4-BE76-7E6B8DCF15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820" y="143173"/>
            <a:ext cx="1207688" cy="12171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85104-6E5A-8E86-24FE-835BE75BC9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67" y="751772"/>
            <a:ext cx="4976267" cy="50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72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1355025-C062-4E61-A171-18C42BEA6C1F}"/>
</file>

<file path=customXml/itemProps2.xml><?xml version="1.0" encoding="utf-8"?>
<ds:datastoreItem xmlns:ds="http://schemas.openxmlformats.org/officeDocument/2006/customXml" ds:itemID="{7CDD47E4-FEA4-4B07-A636-867BC3A14423}"/>
</file>

<file path=customXml/itemProps3.xml><?xml version="1.0" encoding="utf-8"?>
<ds:datastoreItem xmlns:ds="http://schemas.openxmlformats.org/officeDocument/2006/customXml" ds:itemID="{53E307AE-823D-4D76-A51D-D99813047A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1</cp:revision>
  <dcterms:created xsi:type="dcterms:W3CDTF">2025-12-21T18:54:01Z</dcterms:created>
  <dcterms:modified xsi:type="dcterms:W3CDTF">2025-12-21T18:54:17Z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