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96" y="6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28554B-B630-4CBA-95E6-06C84D3ABC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5636F15B-CDEA-4425-B5B2-FA880592DB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E16FCBC-9AD8-45FC-85C9-3B67AC498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86A4A-1851-4051-879C-2F463DB7E68B}" type="datetimeFigureOut">
              <a:rPr lang="uk-UA" smtClean="0"/>
              <a:t>21.12.2025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51CBBEF-C5A0-4980-90EC-3503609E4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EA5B6A2-1D61-45E0-9E59-A4371B25B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87A20-6309-4417-A53B-8E768791C10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37961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E34347-5305-4E93-B2B2-C237A09B6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9435F5EC-F2E3-4900-AFC4-E8041CB5F6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300E9D2-3459-4E1F-8BC7-26FD49EA6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86A4A-1851-4051-879C-2F463DB7E68B}" type="datetimeFigureOut">
              <a:rPr lang="uk-UA" smtClean="0"/>
              <a:t>21.12.2025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75E35AA-E0A0-49A8-AA39-416E0BC6A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DA8C530-7683-4F7C-8CF0-E9AF93231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87A20-6309-4417-A53B-8E768791C10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28901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B1D94A5-8328-41D4-BB64-4D4DB0E890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515157E8-85B1-41F8-82F2-98D7F1596D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091C03B-5C17-46AF-96E0-568751568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86A4A-1851-4051-879C-2F463DB7E68B}" type="datetimeFigureOut">
              <a:rPr lang="uk-UA" smtClean="0"/>
              <a:t>21.12.2025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4F4E399-48B1-4466-88CE-DEA0FF8F1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438EBC4-5A1E-418B-B8F3-E49C56280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87A20-6309-4417-A53B-8E768791C10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55545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1A3F6E-0D5A-42B0-8D79-99DC06DA6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CB270B7-4B25-46E4-A04D-529ED08593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6FE763B-7697-47B1-8B68-83E9485F5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86A4A-1851-4051-879C-2F463DB7E68B}" type="datetimeFigureOut">
              <a:rPr lang="uk-UA" smtClean="0"/>
              <a:t>21.12.2025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232AE90-3B41-43DE-9C6B-57EF33F5C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1D65E57-45F6-429B-9E54-E92D17182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87A20-6309-4417-A53B-8E768791C10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4971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95201A-9D42-4577-A8D6-FDFF2E842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FCE3243-EA1E-4455-80B0-5B66652008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30DF442-FC19-4D3F-AC74-247EB0634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86A4A-1851-4051-879C-2F463DB7E68B}" type="datetimeFigureOut">
              <a:rPr lang="uk-UA" smtClean="0"/>
              <a:t>21.12.2025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AB3BF2A-1057-42C7-B313-515C1FF3D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CFABB2F-CE55-40BA-A95E-9100D1598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87A20-6309-4417-A53B-8E768791C10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78233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13055C-5862-4B84-9783-61F000459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18FC7B5-F1B6-4E60-810B-870D11E81B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00447FB8-D89C-4CC5-A950-21489933EE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366B8B2-CB97-4FA0-AEF5-C018C9130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86A4A-1851-4051-879C-2F463DB7E68B}" type="datetimeFigureOut">
              <a:rPr lang="uk-UA" smtClean="0"/>
              <a:t>21.12.2025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7E5B55A-6FD4-4225-927A-8DD4B3D44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14AEF39-3E21-4AD2-B81D-AB34EE061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87A20-6309-4417-A53B-8E768791C10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25395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71A214-4A2F-40EE-AAA3-D46D79F43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C239AD6-35C7-4EE6-A612-0CB151166B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F4D892E-A546-488C-9754-BA8B16D0E3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C45C0477-1AF7-4784-8198-38000BE6F3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A8B3CEF8-19B3-4550-B00C-44407A43B9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E2CBB732-C5AA-4A13-BE83-453866A10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86A4A-1851-4051-879C-2F463DB7E68B}" type="datetimeFigureOut">
              <a:rPr lang="uk-UA" smtClean="0"/>
              <a:t>21.12.2025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46ECE849-CDF5-4300-8384-207CFC3AB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A7277DF-D395-4ADE-9807-D75433C52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87A20-6309-4417-A53B-8E768791C10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25726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1F78D5-86F7-45B4-A6B5-00418347B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63BBF860-1D57-48FF-84A2-C5A9424B8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86A4A-1851-4051-879C-2F463DB7E68B}" type="datetimeFigureOut">
              <a:rPr lang="uk-UA" smtClean="0"/>
              <a:t>21.12.2025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D6391725-70FB-48A5-B9C4-C24CCD406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F9E7FA4-8B97-4473-9FC6-543412C44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87A20-6309-4417-A53B-8E768791C10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36752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DF173FF9-F552-4693-8850-FFEFBED7D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86A4A-1851-4051-879C-2F463DB7E68B}" type="datetimeFigureOut">
              <a:rPr lang="uk-UA" smtClean="0"/>
              <a:t>21.12.2025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8DFDC7C1-7A6C-448E-AEAF-ABC84D8D3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EDE6633D-6DA6-455E-9554-6016BDAE4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87A20-6309-4417-A53B-8E768791C10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29164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C64317-E056-43BB-BE5A-EA7B88BDF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C3CCEFC-6459-471B-8947-993353F34D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A11BB9B-C3F2-4D2C-8167-9A25D74D99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C516245-8485-43C8-A4E4-A678FA5F6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86A4A-1851-4051-879C-2F463DB7E68B}" type="datetimeFigureOut">
              <a:rPr lang="uk-UA" smtClean="0"/>
              <a:t>21.12.2025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D8988DB-97F3-44ED-868B-C7FB01CEB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FCBF678-BAB3-4FCB-96BE-385D0E109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87A20-6309-4417-A53B-8E768791C10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43773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C61E9A-E48E-423E-B22A-D34B43FB6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B0CA882D-D62E-4C29-9F82-BE0E1BADB6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049B6AE-B29B-4A09-B6EF-42DBDF28F3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D1CEEE3-DD46-4ACD-9357-50F00E4B5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86A4A-1851-4051-879C-2F463DB7E68B}" type="datetimeFigureOut">
              <a:rPr lang="uk-UA" smtClean="0"/>
              <a:t>21.12.2025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D16A802-2D4E-4B9E-B633-6F2AA56D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4887EAF-BC1E-4BEC-BEEB-7A0FE8C7A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87A20-6309-4417-A53B-8E768791C10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76961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B341B0F5-858B-4D52-91A1-6ECC0879F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711F100-7586-4D3A-AFF0-5A686F3F83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4890D84-D4CD-405C-8D57-D17A37DE51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586A4A-1851-4051-879C-2F463DB7E68B}" type="datetimeFigureOut">
              <a:rPr lang="uk-UA" smtClean="0"/>
              <a:t>21.12.2025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CAC01D8-E802-4796-A919-03DB61428A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DF6C648-60EB-49EE-8C74-5BBA73265A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187A20-6309-4417-A53B-8E768791C10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0545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4.wdp"/><Relationship Id="rId18" Type="http://schemas.openxmlformats.org/officeDocument/2006/relationships/image" Target="../media/image12.png"/><Relationship Id="rId26" Type="http://schemas.openxmlformats.org/officeDocument/2006/relationships/image" Target="../media/image18.png"/><Relationship Id="rId39" Type="http://schemas.openxmlformats.org/officeDocument/2006/relationships/image" Target="../media/image27.png"/><Relationship Id="rId21" Type="http://schemas.openxmlformats.org/officeDocument/2006/relationships/image" Target="../media/image14.png"/><Relationship Id="rId34" Type="http://schemas.openxmlformats.org/officeDocument/2006/relationships/image" Target="../media/image24.png"/><Relationship Id="rId42" Type="http://schemas.microsoft.com/office/2007/relationships/hdphoto" Target="../media/hdphoto13.wdp"/><Relationship Id="rId47" Type="http://schemas.microsoft.com/office/2007/relationships/hdphoto" Target="../media/hdphoto15.wdp"/><Relationship Id="rId50" Type="http://schemas.microsoft.com/office/2007/relationships/hdphoto" Target="../media/hdphoto16.wdp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6" Type="http://schemas.openxmlformats.org/officeDocument/2006/relationships/image" Target="../media/image11.png"/><Relationship Id="rId29" Type="http://schemas.microsoft.com/office/2007/relationships/hdphoto" Target="../media/hdphoto8.wdp"/><Relationship Id="rId11" Type="http://schemas.openxmlformats.org/officeDocument/2006/relationships/image" Target="../media/image7.png"/><Relationship Id="rId24" Type="http://schemas.openxmlformats.org/officeDocument/2006/relationships/image" Target="../media/image16.png"/><Relationship Id="rId32" Type="http://schemas.microsoft.com/office/2007/relationships/hdphoto" Target="../media/hdphoto9.wdp"/><Relationship Id="rId37" Type="http://schemas.openxmlformats.org/officeDocument/2006/relationships/image" Target="../media/image26.png"/><Relationship Id="rId40" Type="http://schemas.microsoft.com/office/2007/relationships/hdphoto" Target="../media/hdphoto12.wdp"/><Relationship Id="rId45" Type="http://schemas.openxmlformats.org/officeDocument/2006/relationships/image" Target="../media/image30.png"/><Relationship Id="rId5" Type="http://schemas.microsoft.com/office/2007/relationships/hdphoto" Target="../media/hdphoto1.wdp"/><Relationship Id="rId15" Type="http://schemas.openxmlformats.org/officeDocument/2006/relationships/image" Target="../media/image10.png"/><Relationship Id="rId23" Type="http://schemas.microsoft.com/office/2007/relationships/hdphoto" Target="../media/hdphoto7.wdp"/><Relationship Id="rId28" Type="http://schemas.openxmlformats.org/officeDocument/2006/relationships/image" Target="../media/image20.png"/><Relationship Id="rId36" Type="http://schemas.openxmlformats.org/officeDocument/2006/relationships/image" Target="../media/image25.png"/><Relationship Id="rId49" Type="http://schemas.openxmlformats.org/officeDocument/2006/relationships/image" Target="../media/image33.png"/><Relationship Id="rId10" Type="http://schemas.openxmlformats.org/officeDocument/2006/relationships/image" Target="../media/image6.png"/><Relationship Id="rId19" Type="http://schemas.openxmlformats.org/officeDocument/2006/relationships/image" Target="../media/image13.png"/><Relationship Id="rId31" Type="http://schemas.openxmlformats.org/officeDocument/2006/relationships/image" Target="../media/image22.png"/><Relationship Id="rId44" Type="http://schemas.microsoft.com/office/2007/relationships/hdphoto" Target="../media/hdphoto14.wdp"/><Relationship Id="rId52" Type="http://schemas.openxmlformats.org/officeDocument/2006/relationships/image" Target="../media/image35.png"/><Relationship Id="rId4" Type="http://schemas.openxmlformats.org/officeDocument/2006/relationships/image" Target="../media/image3.png"/><Relationship Id="rId9" Type="http://schemas.microsoft.com/office/2007/relationships/hdphoto" Target="../media/hdphoto3.wdp"/><Relationship Id="rId14" Type="http://schemas.openxmlformats.org/officeDocument/2006/relationships/image" Target="../media/image9.png"/><Relationship Id="rId22" Type="http://schemas.openxmlformats.org/officeDocument/2006/relationships/image" Target="../media/image15.png"/><Relationship Id="rId27" Type="http://schemas.openxmlformats.org/officeDocument/2006/relationships/image" Target="../media/image19.png"/><Relationship Id="rId30" Type="http://schemas.openxmlformats.org/officeDocument/2006/relationships/image" Target="../media/image21.png"/><Relationship Id="rId35" Type="http://schemas.microsoft.com/office/2007/relationships/hdphoto" Target="../media/hdphoto10.wdp"/><Relationship Id="rId43" Type="http://schemas.openxmlformats.org/officeDocument/2006/relationships/image" Target="../media/image29.png"/><Relationship Id="rId48" Type="http://schemas.openxmlformats.org/officeDocument/2006/relationships/image" Target="../media/image32.png"/><Relationship Id="rId8" Type="http://schemas.openxmlformats.org/officeDocument/2006/relationships/image" Target="../media/image5.png"/><Relationship Id="rId51" Type="http://schemas.openxmlformats.org/officeDocument/2006/relationships/image" Target="../media/image34.png"/><Relationship Id="rId3" Type="http://schemas.openxmlformats.org/officeDocument/2006/relationships/image" Target="../media/image2.png"/><Relationship Id="rId12" Type="http://schemas.openxmlformats.org/officeDocument/2006/relationships/image" Target="../media/image8.png"/><Relationship Id="rId17" Type="http://schemas.microsoft.com/office/2007/relationships/hdphoto" Target="../media/hdphoto5.wdp"/><Relationship Id="rId25" Type="http://schemas.openxmlformats.org/officeDocument/2006/relationships/image" Target="../media/image17.png"/><Relationship Id="rId33" Type="http://schemas.openxmlformats.org/officeDocument/2006/relationships/image" Target="../media/image23.png"/><Relationship Id="rId38" Type="http://schemas.microsoft.com/office/2007/relationships/hdphoto" Target="../media/hdphoto11.wdp"/><Relationship Id="rId46" Type="http://schemas.openxmlformats.org/officeDocument/2006/relationships/image" Target="../media/image31.png"/><Relationship Id="rId20" Type="http://schemas.microsoft.com/office/2007/relationships/hdphoto" Target="../media/hdphoto6.wdp"/><Relationship Id="rId41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7A6304C-68AC-4A9F-AB6B-D5177C2CE0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7DB01B8C-5D49-4F4F-A9F4-A0B43FB3DC84}"/>
              </a:ext>
            </a:extLst>
          </p:cNvPr>
          <p:cNvSpPr/>
          <p:nvPr/>
        </p:nvSpPr>
        <p:spPr>
          <a:xfrm>
            <a:off x="355810" y="120470"/>
            <a:ext cx="9500572" cy="6617059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9EB4E00-7374-4E11-8FE0-B2A193C92B6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302" t="13488" r="21395" b="13799"/>
          <a:stretch/>
        </p:blipFill>
        <p:spPr>
          <a:xfrm>
            <a:off x="510364" y="0"/>
            <a:ext cx="4082902" cy="6021639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3BBCDB1-591E-4303-87BD-887F9CC4724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739" t="52713" r="11602" b="12195"/>
          <a:stretch/>
        </p:blipFill>
        <p:spPr>
          <a:xfrm>
            <a:off x="4773144" y="3491773"/>
            <a:ext cx="3711637" cy="3097686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sp>
        <p:nvSpPr>
          <p:cNvPr id="18" name="Овал 17">
            <a:extLst>
              <a:ext uri="{FF2B5EF4-FFF2-40B4-BE49-F238E27FC236}">
                <a16:creationId xmlns:a16="http://schemas.microsoft.com/office/drawing/2014/main" id="{C7C0D3B6-AA87-4DFC-840A-411337768E7B}"/>
              </a:ext>
            </a:extLst>
          </p:cNvPr>
          <p:cNvSpPr/>
          <p:nvPr/>
        </p:nvSpPr>
        <p:spPr>
          <a:xfrm>
            <a:off x="4949076" y="268541"/>
            <a:ext cx="3073571" cy="2985022"/>
          </a:xfrm>
          <a:prstGeom prst="ellipse">
            <a:avLst/>
          </a:prstGeom>
          <a:solidFill>
            <a:schemeClr val="bg1">
              <a:alpha val="67000"/>
            </a:schemeClr>
          </a:solidFill>
          <a:ln>
            <a:solidFill>
              <a:schemeClr val="bg1"/>
            </a:solidFill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666B4BCA-AD90-440C-9F19-64D89B01B4C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72" t="12196" r="20497" b="13334"/>
          <a:stretch/>
        </p:blipFill>
        <p:spPr>
          <a:xfrm>
            <a:off x="8564775" y="301901"/>
            <a:ext cx="1199102" cy="1244009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6E301F2B-8734-4243-B2F9-538818BDA87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72" t="12196" r="20497" b="13334"/>
          <a:stretch/>
        </p:blipFill>
        <p:spPr>
          <a:xfrm>
            <a:off x="8640084" y="1614492"/>
            <a:ext cx="1199102" cy="1244009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C6FBB2B5-639E-4D9B-B26C-143FCCFA525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72" t="12196" r="20497" b="13334"/>
          <a:stretch/>
        </p:blipFill>
        <p:spPr>
          <a:xfrm>
            <a:off x="8608117" y="2913302"/>
            <a:ext cx="1199102" cy="1244009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735D265F-7E53-41F0-A41A-5550C449D7B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882" y="4093329"/>
            <a:ext cx="2496130" cy="2496130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6ED5B479-1892-4B69-9EA0-7FE918955B3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30" y="6142109"/>
            <a:ext cx="777679" cy="715891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F6003F1C-1A06-4530-8CAD-3E65C2F8338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74" t="12790" r="15939" b="15194"/>
          <a:stretch/>
        </p:blipFill>
        <p:spPr>
          <a:xfrm>
            <a:off x="5391997" y="745702"/>
            <a:ext cx="1987901" cy="1940186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4C3380C0-7C50-44EE-AD11-AB0E6FEDC73F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4" t="12790" r="15939" b="15194"/>
          <a:stretch/>
        </p:blipFill>
        <p:spPr>
          <a:xfrm>
            <a:off x="5386784" y="745702"/>
            <a:ext cx="1987901" cy="194018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C863E70-D1CB-4688-899B-5EAA479A089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093" y="1233410"/>
            <a:ext cx="1777409" cy="177740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40E743B-C15F-4B2D-A8F1-A58402210633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41602" y1="41211" x2="42969" y2="44141"/>
                        <a14:foregroundMark x1="30078" y1="46973" x2="25488" y2="51953"/>
                        <a14:foregroundMark x1="64258" y1="44629" x2="57813" y2="51172"/>
                        <a14:foregroundMark x1="53809" y1="52051" x2="48242" y2="55078"/>
                        <a14:foregroundMark x1="73340" y1="51172" x2="72461" y2="53809"/>
                        <a14:foregroundMark x1="45020" y1="49023" x2="33691" y2="527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07" t="31938" r="12687" b="12196"/>
          <a:stretch/>
        </p:blipFill>
        <p:spPr>
          <a:xfrm>
            <a:off x="1475739" y="2801309"/>
            <a:ext cx="1777410" cy="138092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61EB467-AC22-4EE1-8E9C-78514706986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076" y="4122234"/>
            <a:ext cx="1220132" cy="1456874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7941880-7730-45E2-9A50-9D12930C471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869" y="557819"/>
            <a:ext cx="2335619" cy="233561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25FB54B-45FC-4CE9-8419-BCE68B4AD8E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869" y="553395"/>
            <a:ext cx="2335619" cy="2335619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D2DBA6B-6E1E-4304-9FAB-849393EBE59B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8594" b="90723" l="9961" r="89844">
                        <a14:foregroundMark x1="55566" y1="9473" x2="55566" y2="9473"/>
                        <a14:foregroundMark x1="54004" y1="8691" x2="54004" y2="8691"/>
                        <a14:foregroundMark x1="65723" y1="90723" x2="65723" y2="90723"/>
                      </a14:backgroundRemoval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422" t="5582" r="27042" b="6614"/>
          <a:stretch/>
        </p:blipFill>
        <p:spPr>
          <a:xfrm>
            <a:off x="5724030" y="442774"/>
            <a:ext cx="1376009" cy="248931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85EA097-3FD9-46CA-A4DB-F8450C1D92F7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8594" b="90723" l="9961" r="89844">
                        <a14:foregroundMark x1="55566" y1="9473" x2="55566" y2="9473"/>
                        <a14:foregroundMark x1="54004" y1="8691" x2="54004" y2="8691"/>
                        <a14:foregroundMark x1="65723" y1="90723" x2="65723" y2="907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422" t="5582" r="27042" b="6614"/>
          <a:stretch/>
        </p:blipFill>
        <p:spPr>
          <a:xfrm>
            <a:off x="5732746" y="423991"/>
            <a:ext cx="1376009" cy="2489311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96850502-A2F8-4BC9-91D7-F5C2DC4F341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864" y="1278892"/>
            <a:ext cx="1585138" cy="1585138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C16F636B-00E4-40AB-B40C-2F81B3ED2968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5" t="10256" r="2009" b="12356"/>
          <a:stretch/>
        </p:blipFill>
        <p:spPr>
          <a:xfrm>
            <a:off x="1519145" y="2792324"/>
            <a:ext cx="1708296" cy="1381770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EC098716-439C-498D-8045-BAB1823599C5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3295" y="3919261"/>
            <a:ext cx="1776276" cy="1776276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D3E8617D-4772-4773-8622-6510C4C421ED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10000" r="9000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92" t="28185" r="10672" b="14419"/>
          <a:stretch/>
        </p:blipFill>
        <p:spPr>
          <a:xfrm>
            <a:off x="5358493" y="967411"/>
            <a:ext cx="2220590" cy="1641692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20FEDC90-3032-4B9A-B37A-21E1DFE7FEAA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92" t="28185" r="10672" b="14419"/>
          <a:stretch/>
        </p:blipFill>
        <p:spPr>
          <a:xfrm>
            <a:off x="5352851" y="967411"/>
            <a:ext cx="2220590" cy="1641692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8E5C561D-A105-4604-A77A-611788873580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0000" b="90000" l="10000" r="9000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48" t="9147" r="24731" b="31163"/>
          <a:stretch/>
        </p:blipFill>
        <p:spPr>
          <a:xfrm>
            <a:off x="5376636" y="546136"/>
            <a:ext cx="2199626" cy="2425951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EED1145-6358-43AA-A7AF-FF71667A857C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48" t="9147" r="24731" b="31163"/>
          <a:stretch/>
        </p:blipFill>
        <p:spPr>
          <a:xfrm>
            <a:off x="5372782" y="506134"/>
            <a:ext cx="2199626" cy="2425951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89373BBA-F070-4669-AA97-BDE51A88A1B6}"/>
              </a:ext>
            </a:extLst>
          </p:cNvPr>
          <p:cNvPicPr>
            <a:picLocks noChangeAspect="1"/>
          </p:cNvPicPr>
          <p:nvPr/>
        </p:nvPicPr>
        <p:blipFill rotWithShape="1"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0399" r="-8274"/>
          <a:stretch/>
        </p:blipFill>
        <p:spPr>
          <a:xfrm>
            <a:off x="5072264" y="724105"/>
            <a:ext cx="2577301" cy="2171769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2FC35505-18B1-4AC9-8EB0-51D21745346D}"/>
              </a:ext>
            </a:extLst>
          </p:cNvPr>
          <p:cNvPicPr>
            <a:picLocks noChangeAspect="1"/>
          </p:cNvPicPr>
          <p:nvPr/>
        </p:nvPicPr>
        <p:blipFill rotWithShape="1"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71" r="-7111"/>
          <a:stretch/>
        </p:blipFill>
        <p:spPr>
          <a:xfrm>
            <a:off x="5258297" y="727354"/>
            <a:ext cx="2373321" cy="2171769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4FF6BC9E-B1E4-4111-A59B-540613851341}"/>
              </a:ext>
            </a:extLst>
          </p:cNvPr>
          <p:cNvPicPr>
            <a:picLocks noChangeAspect="1"/>
          </p:cNvPicPr>
          <p:nvPr/>
        </p:nvPicPr>
        <p:blipFill rotWithShape="1">
          <a:blip r:embed="rId37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70" t="12196" r="13621" b="7758"/>
          <a:stretch/>
        </p:blipFill>
        <p:spPr>
          <a:xfrm>
            <a:off x="1729205" y="2784700"/>
            <a:ext cx="1218981" cy="1449640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058140DA-03C3-4505-9DC6-0F66E548FC32}"/>
              </a:ext>
            </a:extLst>
          </p:cNvPr>
          <p:cNvPicPr>
            <a:picLocks noChangeAspect="1"/>
          </p:cNvPicPr>
          <p:nvPr/>
        </p:nvPicPr>
        <p:blipFill rotWithShape="1"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9961" b="89941" l="8936" r="90576">
                        <a14:foregroundMark x1="8984" y1="57324" x2="8984" y2="60156"/>
                        <a14:foregroundMark x1="16895" y1="74268" x2="18164" y2="75635"/>
                        <a14:foregroundMark x1="40625" y1="82764" x2="41846" y2="82764"/>
                        <a14:foregroundMark x1="64063" y1="29443" x2="62158" y2="34229"/>
                        <a14:foregroundMark x1="90576" y1="59229" x2="90576" y2="592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90" t="11765" r="6657" b="14384"/>
          <a:stretch/>
        </p:blipFill>
        <p:spPr>
          <a:xfrm>
            <a:off x="1379258" y="1332991"/>
            <a:ext cx="1765283" cy="1485644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7454785D-CB20-402F-B90B-4088D5C0B845}"/>
              </a:ext>
            </a:extLst>
          </p:cNvPr>
          <p:cNvPicPr>
            <a:picLocks noChangeAspect="1"/>
          </p:cNvPicPr>
          <p:nvPr/>
        </p:nvPicPr>
        <p:blipFill rotWithShape="1">
          <a:blip r:embed="rId41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10000" b="90000" l="10000" r="90000">
                        <a14:foregroundMark x1="27441" y1="56738" x2="41309" y2="66016"/>
                        <a14:foregroundMark x1="66406" y1="56543" x2="71484" y2="56934"/>
                        <a14:foregroundMark x1="74023" y1="45117" x2="72852" y2="44043"/>
                        <a14:foregroundMark x1="52148" y1="26660" x2="52148" y2="26660"/>
                        <a14:foregroundMark x1="32129" y1="30664" x2="32129" y2="30664"/>
                        <a14:foregroundMark x1="40332" y1="27148" x2="40332" y2="27148"/>
                        <a14:foregroundMark x1="47754" y1="25879" x2="47754" y2="25879"/>
                        <a14:foregroundMark x1="51855" y1="26074" x2="54004" y2="26172"/>
                        <a14:foregroundMark x1="24707" y1="40918" x2="25781" y2="45410"/>
                        <a14:backgroundMark x1="77344" y1="54883" x2="77344" y2="548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38" t="19850" r="11447" b="21860"/>
          <a:stretch/>
        </p:blipFill>
        <p:spPr>
          <a:xfrm>
            <a:off x="1528864" y="4096796"/>
            <a:ext cx="1742735" cy="1478340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A8AB0B31-7DF7-4790-AB0F-BCF791F0F7C4}"/>
              </a:ext>
            </a:extLst>
          </p:cNvPr>
          <p:cNvPicPr>
            <a:picLocks noChangeAspect="1"/>
          </p:cNvPicPr>
          <p:nvPr/>
        </p:nvPicPr>
        <p:blipFill rotWithShape="1"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10000" b="90000" l="10000" r="90000">
                        <a14:backgroundMark x1="77051" y1="47168" x2="77051" y2="47168"/>
                      </a14:backgroundRemoval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36" t="21550" r="11447" b="21085"/>
          <a:stretch/>
        </p:blipFill>
        <p:spPr>
          <a:xfrm>
            <a:off x="5263170" y="772616"/>
            <a:ext cx="2530325" cy="1924631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C1E6637F-85DF-475B-83C6-3DB8EAEF0892}"/>
              </a:ext>
            </a:extLst>
          </p:cNvPr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10000" b="90000" l="10000" r="90000">
                        <a14:backgroundMark x1="76465" y1="46289" x2="76465" y2="462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36" t="21550" r="11447" b="21085"/>
          <a:stretch/>
        </p:blipFill>
        <p:spPr>
          <a:xfrm>
            <a:off x="5259119" y="768192"/>
            <a:ext cx="2530325" cy="1924631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59E625F3-7FBA-42FE-A97F-31ED04491542}"/>
              </a:ext>
            </a:extLst>
          </p:cNvPr>
          <p:cNvPicPr>
            <a:picLocks noChangeAspect="1"/>
          </p:cNvPicPr>
          <p:nvPr/>
        </p:nvPicPr>
        <p:blipFill rotWithShape="1"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4583" b="-2390"/>
          <a:stretch/>
        </p:blipFill>
        <p:spPr>
          <a:xfrm rot="13206256">
            <a:off x="6025848" y="342360"/>
            <a:ext cx="1004971" cy="2871486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681603BE-8733-4185-95EC-1DA648FB9BFB}"/>
              </a:ext>
            </a:extLst>
          </p:cNvPr>
          <p:cNvPicPr>
            <a:picLocks noChangeAspect="1"/>
          </p:cNvPicPr>
          <p:nvPr/>
        </p:nvPicPr>
        <p:blipFill rotWithShape="1"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864" b="-2280"/>
          <a:stretch/>
        </p:blipFill>
        <p:spPr>
          <a:xfrm rot="13206256">
            <a:off x="6011113" y="367062"/>
            <a:ext cx="996045" cy="2877125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91ED391D-615B-4049-98F5-EC33E0E16535}"/>
              </a:ext>
            </a:extLst>
          </p:cNvPr>
          <p:cNvPicPr>
            <a:picLocks noChangeAspect="1"/>
          </p:cNvPicPr>
          <p:nvPr/>
        </p:nvPicPr>
        <p:blipFill rotWithShape="1">
          <a:blip r:embed="rId49">
            <a:extLst>
              <a:ext uri="{BEBA8EAE-BF5A-486C-A8C5-ECC9F3942E4B}">
                <a14:imgProps xmlns:a14="http://schemas.microsoft.com/office/drawing/2010/main">
                  <a14:imgLayer r:embed="rId50">
                    <a14:imgEffect>
                      <a14:backgroundRemoval t="10000" b="90000" l="10000" r="9000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92" t="23721" r="29445" b="23566"/>
          <a:stretch/>
        </p:blipFill>
        <p:spPr>
          <a:xfrm>
            <a:off x="5674417" y="521507"/>
            <a:ext cx="1783294" cy="2489312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C894EF9E-51FB-4CC4-BE53-C5BF7CE9DF57}"/>
              </a:ext>
            </a:extLst>
          </p:cNvPr>
          <p:cNvPicPr>
            <a:picLocks noChangeAspect="1"/>
          </p:cNvPicPr>
          <p:nvPr/>
        </p:nvPicPr>
        <p:blipFill rotWithShape="1">
          <a:blip r:embed="rId51">
            <a:extLst>
              <a:ext uri="{BEBA8EAE-BF5A-486C-A8C5-ECC9F3942E4B}">
                <a14:imgProps xmlns:a14="http://schemas.microsoft.com/office/drawing/2010/main">
                  <a14:imgLayer r:embed="rId5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92" t="23721" r="29445" b="23566"/>
          <a:stretch/>
        </p:blipFill>
        <p:spPr>
          <a:xfrm>
            <a:off x="5673384" y="503293"/>
            <a:ext cx="1781692" cy="2487077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EF515B23-2190-47FD-80D9-D774E0D57C86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49" y="1744752"/>
            <a:ext cx="3023931" cy="3097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723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0.00116 L 0.00273 0.00116 C 0.01263 0.00787 0.02253 0.01551 0.03268 0.02153 C 0.05052 0.03171 0.05104 0.02708 0.06797 0.03403 C 0.07565 0.03704 0.0832 0.04167 0.09088 0.04491 C 0.09818 0.04792 0.10573 0.04954 0.11289 0.05278 C 0.14583 0.06759 0.12578 0.06181 0.15703 0.0794 C 0.16198 0.08218 0.16719 0.08287 0.172 0.08565 C 0.18633 0.09421 0.20703 0.1132 0.21966 0.12338 C 0.24193 0.14097 0.23828 0.13449 0.2612 0.15625 C 0.28164 0.17593 0.30391 0.20116 0.32109 0.22847 C 0.32383 0.23264 0.32669 0.23611 0.32904 0.24097 C 0.33411 0.25093 0.33867 0.26157 0.34323 0.27222 C 0.3513 0.29097 0.34596 0.28403 0.35208 0.2912 " pathEditMode="relative" ptsTypes="AAAAAAAAAAAAAA"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6 -0.04167 L 0.00286 -0.04167 C 0.01068 -0.0382 0.01862 -0.03403 0.02656 -0.03079 C 0.03828 -0.02616 0.04909 -0.02477 0.06107 -0.02292 C 0.09167 -0.01829 0.08607 -0.01898 0.10872 -0.01667 C 0.11914 -0.01042 0.10781 -0.01667 0.13516 -0.01366 C 0.14076 -0.01297 0.14635 -0.01134 0.15195 -0.01042 C 0.15456 -0.0088 0.15716 -0.00695 0.1599 -0.00579 C 0.16341 -0.00417 0.16706 -0.00486 0.17044 -0.00255 C 0.17604 0.00116 0.18073 0.00787 0.18633 0.01157 C 0.19141 0.01481 0.19701 0.01574 0.20221 0.01782 C 0.2069 0.01991 0.21172 0.02176 0.21641 0.02407 C 0.21966 0.02592 0.22279 0.02893 0.22604 0.03032 C 0.22982 0.03194 0.23372 0.03241 0.2375 0.03356 C 0.2405 0.03565 0.24336 0.03842 0.24635 0.03981 C 0.27057 0.05162 0.24388 0.03403 0.26667 0.04768 C 0.26875 0.04884 0.2707 0.05092 0.27279 0.05231 C 0.27604 0.05463 0.2793 0.05671 0.28255 0.05856 C 0.28438 0.05972 0.29935 0.06666 0.30286 0.06967 C 0.30859 0.0743 0.31406 0.08009 0.31966 0.08518 C 0.32253 0.08796 0.32526 0.0919 0.32839 0.09305 L 0.33281 0.09467 C 0.33698 0.10208 0.33581 0.10046 0.34518 0.10717 C 0.34596 0.10787 0.34701 0.10717 0.34792 0.10717 " pathEditMode="relative" ptsTypes="AAAAAAAAAAAAAAAAAAAAAAAA">
                                      <p:cBhvr>
                                        <p:cTn id="6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64 0.01273 L -0.00664 0.01273 C 0.00208 0.00578 0.01068 -0.00232 0.01979 -0.00787 C 0.03073 -0.01436 0.05325 -0.02338 0.05325 -0.02338 C 0.05716 -0.02709 0.06068 -0.03172 0.06471 -0.03449 C 0.07708 -0.0426 0.0832 -0.04098 0.09648 -0.04237 L 0.18737 -0.05162 C 0.19453 -0.05487 0.20156 -0.05811 0.20859 -0.06112 C 0.21185 -0.0625 0.2151 -0.06274 0.21836 -0.06412 C 0.22252 -0.06644 0.22643 -0.06968 0.2306 -0.07199 C 0.23828 -0.07639 0.24596 -0.08056 0.25364 -0.08473 C 0.2789 -0.09769 0.26901 -0.08866 0.29414 -0.11274 C 0.3069 -0.125 0.30482 -0.12824 0.31979 -0.13473 C 0.32435 -0.13681 0.32917 -0.13681 0.33385 -0.13797 C 0.3401 -0.13936 0.3375 -0.14098 0.34101 -0.13797 " pathEditMode="relative" ptsTypes="AAAAAAAAAAAAAAA">
                                      <p:cBhvr>
                                        <p:cTn id="9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00"/>
                            </p:stCondLst>
                            <p:childTnLst>
                              <p:par>
                                <p:cTn id="15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93 0.00232 L -0.01393 0.00232 C -0.00403 0.00648 0.00586 0.01135 0.01602 0.01482 C 0.02188 0.01667 0.02774 0.01667 0.0336 0.01783 C 0.07045 0.02477 0.04441 0.02084 0.07956 0.0257 L 0.10066 0.03195 C 0.10691 0.0338 0.11316 0.03403 0.11928 0.03681 C 0.12292 0.0382 0.12631 0.0419 0.12982 0.04445 C 0.1487 0.05926 0.13438 0.04815 0.15456 0.06806 C 0.1612 0.07454 0.16823 0.0801 0.17487 0.08681 C 0.19974 0.11204 0.17579 0.09005 0.19688 0.11343 C 0.20053 0.1176 0.20456 0.12061 0.20834 0.12454 C 0.21602 0.13264 0.22266 0.14514 0.23125 0.14954 L 0.26133 0.16528 C 0.26133 0.16528 0.28073 0.17477 0.28073 0.17477 L 0.29219 0.18102 C 0.29388 0.18311 0.29558 0.18542 0.2974 0.18727 C 0.29922 0.18889 0.30105 0.19005 0.30274 0.1919 C 0.30521 0.19468 0.30756 0.19815 0.30977 0.20139 C 0.31277 0.20556 0.31641 0.20857 0.31862 0.21389 C 0.32123 0.22014 0.32383 0.22662 0.32657 0.23264 C 0.32852 0.23704 0.33086 0.24098 0.33282 0.24514 C 0.33412 0.24815 0.33503 0.25162 0.33633 0.25463 C 0.33777 0.25834 0.3392 0.26204 0.34076 0.26574 " pathEditMode="relative" ptsTypes="AAAAAAAAAAAAAAAAAAAAAAAA">
                                      <p:cBhvr>
                                        <p:cTn id="15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500"/>
                            </p:stCondLst>
                            <p:childTnLst>
                              <p:par>
                                <p:cTn id="18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7 -0.04051 L -0.01107 -0.04051 C -0.00351 -0.03426 0.00378 -0.02616 0.01185 -0.02176 C 0.01745 -0.01875 0.02357 -0.01898 0.02943 -0.01875 C 0.04623 -0.01759 0.06302 -0.01782 0.07969 -0.01713 L 0.18294 -0.01227 L 0.22435 -0.01088 C 0.23268 -0.00926 0.25235 -0.00972 0.26237 0.00023 C 0.26771 0.00556 0.27279 0.01181 0.27735 0.01898 C 0.28386 0.0294 0.28945 0.0419 0.29675 0.05046 C 0.29857 0.05255 0.30026 0.05463 0.30208 0.05671 C 0.30404 0.05903 0.30638 0.06042 0.3082 0.06296 C 0.31628 0.07407 0.31641 0.07847 0.32409 0.08657 C 0.32748 0.09005 0.32748 0.08958 0.33021 0.08958 " pathEditMode="relative" ptsTypes="AAAAAAAAAAAAAA">
                                      <p:cBhvr>
                                        <p:cTn id="18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2500"/>
                            </p:stCondLst>
                            <p:childTnLst>
                              <p:par>
                                <p:cTn id="18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500"/>
                            </p:stCondLst>
                            <p:childTnLst>
                              <p:par>
                                <p:cTn id="2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7 0.00023 L 0.00287 0.00023 C 0.04336 -0.00695 0.01836 0.00046 0.06107 -0.02037 C 0.07331 -0.02616 0.08607 -0.0301 0.09805 -0.0375 C 0.14089 -0.06343 0.12331 -0.05926 0.14935 -0.06274 C 0.15521 -0.06412 0.16094 -0.06667 0.16693 -0.06737 C 0.17904 -0.06875 0.19102 -0.06806 0.20313 -0.06899 C 0.21237 -0.06945 0.21967 -0.07061 0.22865 -0.07199 C 0.2323 -0.07408 0.23581 -0.07593 0.23933 -0.07824 C 0.24349 -0.08125 0.2474 -0.08519 0.2517 -0.08774 C 0.2599 -0.09237 0.26849 -0.09537 0.27631 -0.10186 C 0.28555 -0.10926 0.29623 -0.11899 0.30638 -0.11899 L 0.33555 -0.11899 " pathEditMode="relative" ptsTypes="AAAAAAAAAAAAA">
                                      <p:cBhvr>
                                        <p:cTn id="21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2500"/>
                            </p:stCondLst>
                            <p:childTnLst>
                              <p:par>
                                <p:cTn id="21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500"/>
                            </p:stCondLst>
                            <p:childTnLst>
                              <p:par>
                                <p:cTn id="26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0463 L -0.00026 -0.00463 L 0.03138 0.01412 L 0.27669 0.19745 C 0.28203 0.20324 0.28711 0.20972 0.29258 0.21481 C 0.30963 0.23032 0.31198 0.23009 0.32877 0.23842 C 0.34896 0.26643 0.3358 0.24375 0.34466 0.26666 C 0.34661 0.27153 0.35091 0.28078 0.35091 0.28078 " pathEditMode="relative" ptsTypes="AAAAAAAA">
                                      <p:cBhvr>
                                        <p:cTn id="268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2500"/>
                            </p:stCondLst>
                            <p:childTnLst>
                              <p:par>
                                <p:cTn id="27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7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500"/>
                            </p:stCondLst>
                            <p:childTnLst>
                              <p:par>
                                <p:cTn id="29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6 -0.02083 L -0.0056 -0.02083 C -0.003 -0.0162 -0.00104 -0.00972 0.00221 -0.00671 C 0.02734 0.01551 0.03086 0.01065 0.05781 0.01204 L 0.07461 0.0044 L 0.12669 -0.02384 C 0.14492 -0.02245 0.16211 -0.02384 0.17955 -0.0162 C 0.20716 -0.00393 0.19804 -0.00023 0.23255 0.0044 C 0.25364 0.00695 0.27487 0.00649 0.29609 0.00741 C 0.30351 0.01505 0.30481 0.01505 0.31106 0.0294 C 0.31315 0.03403 0.31484 0.03936 0.31731 0.04352 C 0.3194 0.04723 0.32213 0.04931 0.32435 0.05301 C 0.3276 0.05834 0.32838 0.06482 0.3332 0.06713 C 0.33737 0.06899 0.3444 0.06852 0.34909 0.06852 " pathEditMode="relative" ptsTypes="AAAAAAAAAAAAAA">
                                      <p:cBhvr>
                                        <p:cTn id="297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9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0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500"/>
                            </p:stCondLst>
                            <p:childTnLst>
                              <p:par>
                                <p:cTn id="3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59259E-6 L 2.08333E-7 0.00046 C 0.00859 -0.0051 0.03437 -0.01829 0.04375 -0.02778 C 0.0487 -0.03264 0.05247 -0.04097 0.05703 -0.04676 C 0.06107 -0.05255 0.06536 -0.05718 0.06927 -0.0625 C 0.08138 -0.07894 0.08451 -0.08889 0.10182 -0.09722 C 0.10521 -0.09908 0.10885 -0.1007 0.11237 -0.10255 C 0.11914 -0.10625 0.12552 -0.11389 0.13268 -0.11482 C 0.17682 -0.11945 0.12005 -0.11297 0.16784 -0.11991 C 0.1806 -0.12176 0.19961 -0.12385 0.21341 -0.125 C 0.21862 -0.12732 0.22396 -0.13033 0.2293 -0.13218 C 0.23307 -0.1331 0.23698 -0.1331 0.24062 -0.1338 C 0.24674 -0.13472 0.25299 -0.13542 0.25911 -0.13727 C 0.26992 -0.14005 0.27669 -0.14352 0.28633 -0.14746 C 0.34648 -0.11621 0.29544 -0.14028 0.32852 -0.12871 C 0.3418 -0.12385 0.3293 -0.125 0.34362 -0.125 " pathEditMode="relative" rAng="0" ptsTypes="AAAAAAAAAAAAAAAA">
                                      <p:cBhvr>
                                        <p:cTn id="32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4" y="-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2500"/>
                            </p:stCondLst>
                            <p:childTnLst>
                              <p:par>
                                <p:cTn id="32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9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4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5" fill="hold">
                      <p:stCondLst>
                        <p:cond delay="0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0" fill="hold">
                      <p:stCondLst>
                        <p:cond delay="indefinite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7485CDB5-1E4C-4635-B1E6-0F2B5B57A352}"/>
</file>

<file path=customXml/itemProps2.xml><?xml version="1.0" encoding="utf-8"?>
<ds:datastoreItem xmlns:ds="http://schemas.openxmlformats.org/officeDocument/2006/customXml" ds:itemID="{D71977D0-D777-4247-944D-0610FE03799D}"/>
</file>

<file path=customXml/itemProps3.xml><?xml version="1.0" encoding="utf-8"?>
<ds:datastoreItem xmlns:ds="http://schemas.openxmlformats.org/officeDocument/2006/customXml" ds:itemID="{21DB5D6F-6D7C-4A0B-8FF5-28204A38AD0A}"/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11</cp:revision>
  <dcterms:created xsi:type="dcterms:W3CDTF">2025-12-21T13:26:31Z</dcterms:created>
  <dcterms:modified xsi:type="dcterms:W3CDTF">2025-12-21T14:57:49Z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