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B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53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F8E74-9315-4EC4-973B-ADC86B61C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62AE9B2-0C30-4F22-822F-ED6CB5333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D2715D9-AC47-44A7-B4A8-798F1B87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7200-E914-4048-B8AB-631DC112A429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8298B36-194F-4B06-94E3-49E2B407E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213D5C-DB22-4476-8751-0E9DBEFA6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9A15-E207-4842-96D4-534952F6EC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901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F7E07-C49A-45FE-AAB7-C41DE0127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D4D82A0-D946-418E-AF79-2ABFA2388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3C73D6-F6FF-4AFB-9BBC-98D67512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7200-E914-4048-B8AB-631DC112A429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48EA30-7A45-4BAE-88D5-EA83A879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0244B6-8A8A-403C-B956-AE781CC3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9A15-E207-4842-96D4-534952F6EC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029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BDAB79C-A5C4-4C62-8FD9-D9E33283B9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ABA602E-AE3F-4B25-8F01-B2FFD1BCB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B9A4A48-1E3D-428C-AD0D-53B69B3F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7200-E914-4048-B8AB-631DC112A429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FFC944-2E30-431A-96BF-C653B2220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7ABF79-12D4-402A-9E47-C5EB1DCF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9A15-E207-4842-96D4-534952F6EC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946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1041C-BA2B-47BC-87C2-00958E625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0691598-D819-44A1-813E-7BA8C5C16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B550790-8A11-4472-9FF8-9B65B527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7200-E914-4048-B8AB-631DC112A429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C325A9-EE6C-4EBE-982F-1F8FD8B5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6E8E3E-17C3-45CF-976D-704A3385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9A15-E207-4842-96D4-534952F6EC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99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D5B5F-4009-403A-A44F-64A10CC2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6CF3F-3E65-4FE8-9D51-361F0EA52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800EE03-AB07-465C-B3B7-05828C759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7200-E914-4048-B8AB-631DC112A429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111C085-5779-461C-98DD-D82B4C40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C3DEC4-BE09-4720-80C4-8B5695B5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9A15-E207-4842-96D4-534952F6EC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9546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9AF8D-68AD-4570-8D4D-A55EB58BF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68303A-521E-4E42-8721-80EAC03D5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26E01CE-E163-4524-9F0C-9B6A53A85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288FF9-65CB-4349-8C5F-BABB6C4B2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7200-E914-4048-B8AB-631DC112A429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8CC8BF-5948-4A8C-BA8F-7BAA4AA0A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14624FD-8BAF-4189-8DE5-572673650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9A15-E207-4842-96D4-534952F6EC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229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893E9-C76D-4A90-A6DD-902C9C4CA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4048C8-767A-4641-9351-33A32F3A3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A5EA70C-F70C-46AD-9CB9-36D096674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6672F86-95CD-4606-B3E7-BE35459FC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1D7DE77-89F1-4A91-AB00-BDDA919B5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9D4245B-DD5A-4955-B45E-F7C7933E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7200-E914-4048-B8AB-631DC112A429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943ADAD-BA89-40CF-8931-2DC7579F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56D6446-C74C-4C54-A201-8D0E8B33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9A15-E207-4842-96D4-534952F6EC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5287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C2684-94CA-4465-8327-0822CC3D9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6D7EB51-324B-463C-9912-8F7F69D6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7200-E914-4048-B8AB-631DC112A429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63D4EBA-1282-4861-A1AF-A086D6FB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ABD11C0-F100-42BA-8C60-BA3B4124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9A15-E207-4842-96D4-534952F6EC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363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5EE30BB-F956-4849-86FA-CA3E4B5EB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7200-E914-4048-B8AB-631DC112A429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518115D-C7D4-4445-AA04-8006E19A1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5D1CEEA-F8BD-4585-9AE3-07B0B6F3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9A15-E207-4842-96D4-534952F6EC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125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02446-AF57-4189-B0D1-7E0854BA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884C24-DFEA-41AE-95FD-4637CA87B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EB6BF9-CBD0-4986-8826-3691318BB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2EAE7F-F00B-41BA-8E11-465FB592C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7200-E914-4048-B8AB-631DC112A429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CC2B53-40AF-420B-B66B-FAF6606C7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0D6B60-DE60-4581-871A-3EF50B2ED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9A15-E207-4842-96D4-534952F6EC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9344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9CBEB-4991-4D34-9B68-3F6EA6B2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02C8438-9B11-41A0-8E51-708ED1989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B5A0E4D-05EA-4AD3-80BB-FBF8DE9AE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1029501-FE9C-471B-9427-80EC94BBF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7200-E914-4048-B8AB-631DC112A429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834052-987E-4B02-91B1-700A42627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9CA48D7-22BB-4000-9648-D0BC02C0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9A15-E207-4842-96D4-534952F6EC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574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B30DCA2-83F1-4AA7-83D6-E80B06A6D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A01027-DB4D-407E-AF87-398C44878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3E853A-5912-46D2-94A1-7A6AACE4B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17200-E914-4048-B8AB-631DC112A429}" type="datetimeFigureOut">
              <a:rPr lang="uk-UA" smtClean="0"/>
              <a:t>21.12.2025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375F2DA-F870-40DC-BDBD-C93FCD3142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620F5E-333E-48C9-B441-ED1116DDA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59A15-E207-4842-96D4-534952F6EC3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499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75737D-7E9D-41EF-A872-0A459F620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A17853C5-CB82-469B-BD08-83A2A5DE2DAB}"/>
              </a:ext>
            </a:extLst>
          </p:cNvPr>
          <p:cNvGrpSpPr/>
          <p:nvPr/>
        </p:nvGrpSpPr>
        <p:grpSpPr>
          <a:xfrm>
            <a:off x="323911" y="302078"/>
            <a:ext cx="8703129" cy="6253843"/>
            <a:chOff x="2447001" y="0"/>
            <a:chExt cx="8703129" cy="6253843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043253B9-4E24-4EDD-854D-DD34D9859EC2}"/>
                </a:ext>
              </a:extLst>
            </p:cNvPr>
            <p:cNvSpPr/>
            <p:nvPr/>
          </p:nvSpPr>
          <p:spPr>
            <a:xfrm>
              <a:off x="2447001" y="0"/>
              <a:ext cx="8703129" cy="6253843"/>
            </a:xfrm>
            <a:prstGeom prst="roundRect">
              <a:avLst/>
            </a:prstGeom>
            <a:blipFill dpi="0" rotWithShape="1">
              <a:blip r:embed="rId3"/>
              <a:srcRect/>
              <a:stretch>
                <a:fillRect l="-9000" t="-9000" r="-8000" b="-12000"/>
              </a:stretch>
            </a:blipFill>
            <a:ln w="571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Прямокутник 6">
              <a:extLst>
                <a:ext uri="{FF2B5EF4-FFF2-40B4-BE49-F238E27FC236}">
                  <a16:creationId xmlns:a16="http://schemas.microsoft.com/office/drawing/2014/main" id="{202E8EE5-4168-4DBD-A195-C5DFE408A6C8}"/>
                </a:ext>
              </a:extLst>
            </p:cNvPr>
            <p:cNvSpPr/>
            <p:nvPr/>
          </p:nvSpPr>
          <p:spPr>
            <a:xfrm>
              <a:off x="4719144" y="3647090"/>
              <a:ext cx="472965" cy="441434"/>
            </a:xfrm>
            <a:prstGeom prst="rect">
              <a:avLst/>
            </a:prstGeom>
            <a:solidFill>
              <a:srgbClr val="9ABF32"/>
            </a:solidFill>
            <a:ln>
              <a:solidFill>
                <a:srgbClr val="9ABF32"/>
              </a:solidFill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59CC46-E59C-4D11-9BE0-316624180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35" t="14643" r="19208" b="16310"/>
          <a:stretch/>
        </p:blipFill>
        <p:spPr>
          <a:xfrm>
            <a:off x="5720581" y="1336631"/>
            <a:ext cx="1505106" cy="154904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96A4FB8B-F0F9-4BD8-ACCD-D8D6E71795D7}"/>
              </a:ext>
            </a:extLst>
          </p:cNvPr>
          <p:cNvSpPr/>
          <p:nvPr/>
        </p:nvSpPr>
        <p:spPr>
          <a:xfrm>
            <a:off x="4698125" y="3670204"/>
            <a:ext cx="515006" cy="389322"/>
          </a:xfrm>
          <a:prstGeom prst="rect">
            <a:avLst/>
          </a:prstGeom>
          <a:solidFill>
            <a:srgbClr val="9ABF32"/>
          </a:solidFill>
          <a:ln>
            <a:solidFill>
              <a:srgbClr val="9ABF32"/>
            </a:solidFill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9C67B9D-4495-4562-8398-5F16E0A72F6D}"/>
              </a:ext>
            </a:extLst>
          </p:cNvPr>
          <p:cNvSpPr/>
          <p:nvPr/>
        </p:nvSpPr>
        <p:spPr>
          <a:xfrm>
            <a:off x="5850834" y="1736237"/>
            <a:ext cx="1222147" cy="1094425"/>
          </a:xfrm>
          <a:prstGeom prst="ellipse">
            <a:avLst/>
          </a:prstGeom>
          <a:solidFill>
            <a:schemeClr val="bg1">
              <a:lumMod val="95000"/>
              <a:alpha val="71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860D06C-8D33-4EEA-A6C6-4F1344B71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792" y="1752129"/>
            <a:ext cx="1067189" cy="115442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ED4013C-A46A-4387-88A1-211069A07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24" y="1734417"/>
            <a:ext cx="1137366" cy="113736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DD1453E-7176-422F-99F2-AA52A1DBF4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24" y="1719524"/>
            <a:ext cx="1086374" cy="10411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0D69B78-B499-48E7-8632-66E4F09C01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32" y="1634507"/>
            <a:ext cx="1126532" cy="115442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55A3DD-D102-4CF5-AC26-024DD1293E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127" y="1930527"/>
            <a:ext cx="1275507" cy="83705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ECD166AC-1F7E-45B2-95CA-BE562DE40191}"/>
              </a:ext>
            </a:extLst>
          </p:cNvPr>
          <p:cNvGrpSpPr/>
          <p:nvPr/>
        </p:nvGrpSpPr>
        <p:grpSpPr>
          <a:xfrm>
            <a:off x="5968274" y="1646501"/>
            <a:ext cx="1104707" cy="1285697"/>
            <a:chOff x="9339959" y="2807755"/>
            <a:chExt cx="1514730" cy="1768456"/>
          </a:xfrm>
          <a:effectLst>
            <a:glow rad="25400">
              <a:schemeClr val="bg1"/>
            </a:glow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C171206-2342-4E0F-AAC7-3C9644CDB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7138" y="2807755"/>
              <a:ext cx="1020132" cy="102013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5C4DA15-BDF7-466F-AF94-E48B1A9EA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9959" y="2937661"/>
              <a:ext cx="1514730" cy="1638550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AAD2FE-EF95-4C2D-BC1E-39FC8754F3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2166" y="4286029"/>
            <a:ext cx="874348" cy="85056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ACB45C-9056-4915-850F-FAEA1F8F45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2" t="8809" r="19195" b="10499"/>
          <a:stretch/>
        </p:blipFill>
        <p:spPr>
          <a:xfrm>
            <a:off x="2281682" y="3344823"/>
            <a:ext cx="550854" cy="714703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84ED78-7D37-4FB0-BDFE-24A3E6EEA5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793" y="3972327"/>
            <a:ext cx="799783" cy="80300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B0B6C5-B100-4062-9FF2-FBC0B6EBE8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467">
            <a:off x="5629828" y="4138376"/>
            <a:ext cx="867786" cy="91358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6F3E52A-4414-4C40-9EEF-E056AAF02D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21" y="2449536"/>
            <a:ext cx="918591" cy="918591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D676B6B-8A8A-4416-9BF0-E978635CCA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73" y="2310676"/>
            <a:ext cx="647482" cy="64748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5AD3D1-7C6B-4BAE-AD0A-D43C0A56F2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8008">
            <a:off x="3878437" y="3826165"/>
            <a:ext cx="755909" cy="75590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5FFB0EB-C2A0-4D4E-AC54-5BFDD63127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4404" y="1530281"/>
            <a:ext cx="2046983" cy="215306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1963B17-590B-4D54-8094-97CC8BCCED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09" y="6192438"/>
            <a:ext cx="747095" cy="6877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02DD635-1232-4E00-B27C-1767A81838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75" y="3864865"/>
            <a:ext cx="2776873" cy="277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6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05859 -0.04306 C 0.06497 -0.05602 0.06133 -0.05556 0.06641 -0.05556 L 0.06641 -0.05672 C 0.06601 -0.06135 0.06588 -0.06574 0.06549 -0.0706 C 0.06523 -0.07315 0.06575 -0.07662 0.06458 -0.07871 C 0.06367 -0.08033 0.06172 -0.07963 0.06029 -0.0801 C 0.05976 -0.08148 0.05924 -0.0831 0.05859 -0.08426 C 0.05299 -0.09491 0.05859 -0.08218 0.0543 -0.0926 C 0.05247 -0.10139 0.05482 -0.09167 0.05078 -0.1007 C 0.04987 -0.10301 0.04883 -0.10857 0.04739 -0.11042 C 0.04297 -0.11621 0.04479 -0.11042 0.03958 -0.11459 C 0.03854 -0.11551 0.03789 -0.11713 0.03698 -0.11829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14 -0.11343 L 0.04114 -0.11343 C 0.03841 -0.12153 0.03385 -0.13357 0.03242 -0.14306 C 0.03164 -0.14746 0.03177 -0.15232 0.03151 -0.15695 C 0.03125 -0.16111 0.03086 -0.16528 0.0306 -0.16945 C 0.03125 -0.19769 0.03164 -0.22616 0.03242 -0.25463 C 0.03307 -0.2801 0.03529 -0.25949 0.0306 -0.29653 C 0.0306 -0.29699 0.03008 -0.29653 0.02982 -0.29653 " pathEditMode="relative" ptsTypes="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29468 L 0.03594 -0.29468 L 0.0263 -0.30255 C 0.02487 -0.30371 0.02331 -0.30463 0.02187 -0.30556 C 0.0207 -0.30648 0.01953 -0.30764 0.01849 -0.3088 C 0.01758 -0.30973 0.0168 -0.31111 0.01588 -0.31181 C 0.01471 -0.31273 0.01341 -0.31273 0.01237 -0.31343 C 0.00247 -0.31922 0.01289 -0.31435 0.00443 -0.31806 C 0.00299 -0.31968 0.0013 -0.3206 0.00013 -0.32269 C -0.00078 -0.32431 -0.00091 -0.32685 -0.00156 -0.32894 C -0.00234 -0.33102 -0.00339 -0.33287 -0.00417 -0.33519 C -0.0099 -0.35093 -0.00508 -0.34144 -0.0112 -0.35209 C -0.01172 -0.35417 -0.01211 -0.35648 -0.01289 -0.35834 C -0.01367 -0.35973 -0.0155 -0.36135 -0.0155 -0.36135 " pathEditMode="relative" ptsTypes="AAAAAAAAAAAA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-0.37547 L -0.01563 -0.37547 C -0.01589 -0.37986 -0.01797 -0.40556 -0.01563 -0.4081 C -0.01107 -0.41273 -0.00508 -0.40695 0.00013 -0.40648 C 0.00182 -0.40602 0.00364 -0.40556 0.00534 -0.40486 C 0.00742 -0.40417 0.00937 -0.40185 0.01146 -0.40185 L 0.05156 -0.40348 C 0.06641 -0.4051 0.06706 -0.40741 0.08307 -0.39723 C 0.08385 -0.39653 0.0832 -0.39375 0.08385 -0.3926 C 0.08542 -0.38982 0.08737 -0.38843 0.08919 -0.38635 C 0.08997 -0.38172 0.09128 -0.37732 0.0918 -0.37246 C 0.09284 -0.36158 0.09206 -0.36598 0.09349 -0.35834 C 0.09401 -0.33866 0.09323 -0.32246 0.09609 -0.30417 C 0.09661 -0.3007 0.09844 -0.2963 0.09961 -0.29329 C 0.09987 -0.29028 0.09974 -0.28681 0.10052 -0.28403 C 0.10156 -0.28056 0.10338 -0.27801 0.10482 -0.27477 C 0.10573 -0.27269 0.10664 -0.2706 0.10742 -0.26852 L 0.11016 -0.26227 " pathEditMode="relative" ptsTypes="AAAAAAAAAAAAAAAA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26065 L 0.10833 -0.26065 C 0.10885 -0.2551 0.10937 -0.24931 0.11003 -0.24375 C 0.11029 -0.24167 0.11016 -0.23912 0.11094 -0.2375 C 0.11198 -0.23496 0.1138 -0.23334 0.11523 -0.23125 C 0.11797 -0.22778 0.11745 -0.22848 0.12044 -0.22662 C 0.12161 -0.22454 0.12292 -0.22292 0.12396 -0.22037 C 0.12474 -0.21852 0.125 -0.21621 0.12565 -0.21435 C 0.12643 -0.21204 0.12747 -0.21019 0.12838 -0.2081 C 0.12891 -0.20648 0.12956 -0.20486 0.13008 -0.20348 C 0.13034 -0.20139 0.13073 -0.19931 0.13099 -0.19723 C 0.13177 -0.18912 0.13229 -0.17547 0.13268 -0.16783 C 0.13216 -0.16412 0.13112 -0.16065 0.13099 -0.15695 C 0.1306 -0.1456 0.13138 -0.14121 0.13268 -0.13218 C 0.13294 -0.12084 0.13359 -0.10949 0.13359 -0.09792 C 0.13359 -0.09537 0.13242 -0.09283 0.13268 -0.09028 C 0.13372 -0.0801 0.13476 -0.08125 0.1388 -0.0794 C 0.14023 -0.07732 0.14154 -0.075 0.1431 -0.07315 C 0.1457 -0.07037 0.14896 -0.06945 0.15182 -0.06852 C 0.15612 -0.06736 0.16276 -0.06598 0.16667 -0.06551 C 0.16849 -0.06528 0.17018 -0.06551 0.172 -0.06551 " pathEditMode="relative" ptsTypes="AAAAAAAAAAAAA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-0.06806 L 0.16771 -0.06806 C 0.17409 -0.06898 0.18047 -0.06968 0.18685 -0.07084 C 0.18828 -0.0713 0.18958 -0.07176 0.19101 -0.07246 C 0.19323 -0.07361 0.19544 -0.075 0.19766 -0.07685 C 0.19857 -0.07755 0.19935 -0.07871 0.20013 -0.07986 C 0.2013 -0.08287 0.20208 -0.08611 0.20351 -0.08866 C 0.2112 -0.10232 0.21289 -0.09815 0.22513 -0.10047 C 0.2263 -0.10209 0.22786 -0.10278 0.22851 -0.1051 C 0.23034 -0.11088 0.23268 -0.12431 0.23268 -0.12431 C 0.23424 -0.15371 0.23281 -0.12477 0.23437 -0.16875 C 0.23463 -0.17732 0.23255 -0.19236 0.2401 -0.19398 C 0.2526 -0.19653 0.2651 -0.19584 0.27773 -0.19676 C 0.28151 -0.19792 0.28542 -0.19908 0.28932 -0.19977 C 0.29831 -0.20185 0.3056 -0.20278 0.31432 -0.20417 C 0.31745 -0.20232 0.32044 -0.2 0.32357 -0.19838 C 0.32565 -0.19723 0.32825 -0.19769 0.33021 -0.19537 C 0.33489 -0.18982 0.33242 -0.18797 0.33437 -0.18195 C 0.33503 -0.17986 0.3362 -0.17824 0.33685 -0.17616 C 0.33763 -0.17385 0.33789 -0.17107 0.33854 -0.16875 C 0.33958 -0.16505 0.34075 -0.16181 0.3418 -0.15834 C 0.34219 -0.15185 0.34284 -0.1456 0.34271 -0.13912 C 0.34258 -0.12986 0.34401 -0.10672 0.33854 -0.09607 C 0.33568 -0.09074 0.33242 -0.08611 0.3293 -0.08125 C 0.32799 -0.07917 0.32656 -0.07732 0.32513 -0.07547 C 0.32487 -0.0713 0.32552 -0.0669 0.32435 -0.06343 C 0.32305 -0.05949 0.32031 -0.05787 0.31849 -0.05463 C 0.31693 -0.05185 0.31575 -0.04861 0.31432 -0.04584 C 0.31237 -0.02848 0.31211 -0.03588 0.31354 -0.02338 " pathEditMode="relative" ptsTypes="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-0.0294 L 0.31432 -0.0294 C 0.31328 -0.01852 0.31172 -0.01389 0.31354 -0.00417 C 0.31458 0.00139 0.3168 0.00162 0.3194 0.00486 C 0.32187 0.0081 0.32409 0.0125 0.32682 0.01504 C 0.32943 0.01759 0.33242 0.01805 0.33516 0.01967 C 0.34323 0.0243 0.33516 0.02152 0.34518 0.02407 C 0.38867 0.02199 0.41641 0.05717 0.43854 0.01365 C 0.43997 0.01088 0.44141 0.00787 0.44271 0.00486 C 0.44362 0.00254 0.44427 -0.00023 0.44518 -0.00255 C 0.44609 -0.02662 0.44687 -0.02037 0.44427 -0.04121 C 0.44388 -0.04514 0.4431 -0.04792 0.44101 -0.05 C 0.43997 -0.05093 0.4388 -0.05093 0.43763 -0.05162 C 0.43372 -0.06297 0.43685 -0.0551 0.43268 -0.06343 C 0.43047 -0.06783 0.42851 -0.07269 0.42604 -0.07662 C 0.42122 -0.08426 0.425 -0.07269 0.42266 -0.08102 " pathEditMode="relative" ptsTypes="AAAAAAAAAAAAAAAA">
                                      <p:cBhvr>
                                        <p:cTn id="1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35 -0.07824 L 0.42435 -0.07824 C 0.41458 -0.09074 0.42226 -0.08148 0.41432 -0.09028 C 0.41341 -0.09121 0.41263 -0.09236 0.41185 -0.09306 C 0.40963 -0.09537 0.40729 -0.09699 0.40508 -0.09908 C 0.40312 -0.10093 0.4013 -0.10301 0.39935 -0.1051 C 0.3987 -0.10695 0.39831 -0.10903 0.39766 -0.11088 C 0.39596 -0.11598 0.39258 -0.1257 0.39258 -0.1257 C 0.39323 -0.13519 0.39375 -0.14445 0.39427 -0.15394 C 0.3944 -0.15648 0.39505 -0.1676 0.39596 -0.17176 C 0.39713 -0.17662 0.39909 -0.18125 0.40013 -0.18658 C 0.40234 -0.19815 0.39922 -0.18218 0.4026 -0.19676 C 0.40351 -0.2007 0.40417 -0.20486 0.40508 -0.20857 C 0.4056 -0.21065 0.40638 -0.2125 0.40677 -0.21459 C 0.40846 -0.22269 0.40859 -0.2257 0.40924 -0.2338 C 0.4082 -0.24422 0.40859 -0.25556 0.40599 -0.26505 C 0.40391 -0.27246 0.39935 -0.27685 0.39596 -0.28264 C 0.3918 -0.28982 0.38763 -0.29653 0.38346 -0.30348 C 0.38125 -0.30741 0.37943 -0.31227 0.37682 -0.31528 C 0.37435 -0.31829 0.37174 -0.32107 0.36927 -0.32431 C 0.36341 -0.33195 0.36654 -0.33148 0.36354 -0.33148 " pathEditMode="relative" ptsTypes="AAAAAAAAAAAAAAAAAAAAA">
                                      <p:cBhvr>
                                        <p:cTn id="1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447372C-C7AA-4818-8C7B-64663941FDCE}"/>
</file>

<file path=customXml/itemProps2.xml><?xml version="1.0" encoding="utf-8"?>
<ds:datastoreItem xmlns:ds="http://schemas.openxmlformats.org/officeDocument/2006/customXml" ds:itemID="{93DFF987-AAFE-4F1F-86D6-BE138259745C}"/>
</file>

<file path=customXml/itemProps3.xml><?xml version="1.0" encoding="utf-8"?>
<ds:datastoreItem xmlns:ds="http://schemas.openxmlformats.org/officeDocument/2006/customXml" ds:itemID="{A82028AF-8B43-4717-AACC-7337F95571FC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2025-12-19T17:51:29Z</dcterms:created>
  <dcterms:modified xsi:type="dcterms:W3CDTF">2025-12-21T13:06:14Z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