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187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70D8E5-2C03-4EA0-B675-BFC7C18FA3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0909F22-6EFB-451B-BFEF-DB96591DCF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242669-25A9-4F1A-A417-A4DB42F11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0D640-0B6E-46A4-838E-C19669DCE30D}" type="datetimeFigureOut">
              <a:rPr lang="uk-UA" smtClean="0"/>
              <a:t>20.12.2025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9077E3F-474C-4EF8-951E-C9F2B122C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C498069-E229-4E56-832D-96378C5B8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A284D-3283-4B7C-A2AD-D95A3227E2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51296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5AA025-C35A-44DD-BF24-DA11D8D91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A60A699-3BAA-42C7-BD4B-185D7ED39C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A0ABF0F-3319-4B24-84F1-E707DCD2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0D640-0B6E-46A4-838E-C19669DCE30D}" type="datetimeFigureOut">
              <a:rPr lang="uk-UA" smtClean="0"/>
              <a:t>20.12.2025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64B7E4C-2D86-4BB9-948B-400BB8367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3E6F280-1321-4A9F-970F-54037A5C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A284D-3283-4B7C-A2AD-D95A3227E2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28545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C24DE31-7DF2-49D0-BC9F-ECA4C1BCF5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A273927-E3BE-43F1-99D2-E0B9B0B247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A314CD-1444-409E-81BB-E16BF9BFD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0D640-0B6E-46A4-838E-C19669DCE30D}" type="datetimeFigureOut">
              <a:rPr lang="uk-UA" smtClean="0"/>
              <a:t>20.12.2025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C26D19-685A-4BB1-95A9-60BA6BAE7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3B09D30-13A4-461B-A23A-4E06E10DE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A284D-3283-4B7C-A2AD-D95A3227E2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60741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D7420A-1637-4E99-945B-470FB39CF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C354A75-35B5-4D4B-AE80-DCFA7D1FCC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FF6AFCE-BF96-4FBF-963C-6344FCC7B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0D640-0B6E-46A4-838E-C19669DCE30D}" type="datetimeFigureOut">
              <a:rPr lang="uk-UA" smtClean="0"/>
              <a:t>20.12.2025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4EDDAC8-FFE4-4F2D-9810-7CC6A52BA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9D3D7DC-67E9-4723-AD25-F3C863925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A284D-3283-4B7C-A2AD-D95A3227E2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3608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4B87DE-0669-4FEB-84E1-89A785C59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670A5CF-1E7C-48BB-B0E5-34BD0E03DF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AB8E66-D186-4B0D-80FC-73CCFFDDA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0D640-0B6E-46A4-838E-C19669DCE30D}" type="datetimeFigureOut">
              <a:rPr lang="uk-UA" smtClean="0"/>
              <a:t>20.12.2025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48C41EB-C041-4E33-A719-278B9AFEC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157565-D06D-46F1-AEEB-213348FCA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A284D-3283-4B7C-A2AD-D95A3227E2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5032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66B3BB-B159-4609-92ED-2AF8F2AF7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0DBEEC7-9498-43CF-A32C-D76B9A3CC4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210D6A2-0C6F-45B8-9E74-9F5049D754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AC83490-A66D-4FC9-BBF0-7AE5B1992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0D640-0B6E-46A4-838E-C19669DCE30D}" type="datetimeFigureOut">
              <a:rPr lang="uk-UA" smtClean="0"/>
              <a:t>20.12.2025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CAB8709-CFF7-41A8-BEF4-8D8F5C2C0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BEC5A11-EF5B-4FD3-B69B-901231B48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A284D-3283-4B7C-A2AD-D95A3227E2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88065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02058A-7DA7-4747-8DCC-1390B2076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53063AD-E545-4D01-A26C-7FB23DB0C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879CD9E-3EB8-4C93-8AAA-73391A5E0B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60E92F1B-10D1-44A4-A9FD-3D83933DB3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C1C1BAF-DB81-4A5E-A3BE-DDBE101666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7E71E3A-8129-40D8-BBE6-871138A37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0D640-0B6E-46A4-838E-C19669DCE30D}" type="datetimeFigureOut">
              <a:rPr lang="uk-UA" smtClean="0"/>
              <a:t>20.12.2025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68416069-B079-42FD-BC7F-22773FBA3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4D72C2F9-F8C9-4660-BE9C-7A25D2F21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A284D-3283-4B7C-A2AD-D95A3227E2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0684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BCC42A-03BD-4BA9-92B4-DEA4287BD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8FB7A81F-1B79-4532-B287-AE9469925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0D640-0B6E-46A4-838E-C19669DCE30D}" type="datetimeFigureOut">
              <a:rPr lang="uk-UA" smtClean="0"/>
              <a:t>20.12.2025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4F32AC4-FCEC-4BFB-870C-71ABA03C7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072010A-3EF4-42F4-A1B0-F04771A2C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A284D-3283-4B7C-A2AD-D95A3227E2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8122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6059FD2-37F2-4195-A7F6-A6545C089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0D640-0B6E-46A4-838E-C19669DCE30D}" type="datetimeFigureOut">
              <a:rPr lang="uk-UA" smtClean="0"/>
              <a:t>20.12.2025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152740A-85F2-497F-8F3C-1B2FC40B1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A5638991-9A43-4F43-9B08-3DF40073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A284D-3283-4B7C-A2AD-D95A3227E2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5016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4CA866-4099-4B64-BF5E-751DA2C6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AEEBDB5-2A8A-4DDA-9BC1-3840990F7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3B797C5-3C33-4C37-B052-10BC299EE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AA70669-45AC-47B5-8C3C-EE1E742A8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0D640-0B6E-46A4-838E-C19669DCE30D}" type="datetimeFigureOut">
              <a:rPr lang="uk-UA" smtClean="0"/>
              <a:t>20.12.2025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6F85EC4-7615-4BC4-A7DE-1DD650A9A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4DD5EB1-2017-4E47-941B-792ACCF98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A284D-3283-4B7C-A2AD-D95A3227E2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86012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B7127-5DAF-45A3-9F68-627A28D2C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E9AC5AF2-5B45-425F-BC34-94EE2CCCD1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192429F-7B07-44CF-8E4F-13BF97919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62DE21-4CD3-490A-A59B-AE86EF3AE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0D640-0B6E-46A4-838E-C19669DCE30D}" type="datetimeFigureOut">
              <a:rPr lang="uk-UA" smtClean="0"/>
              <a:t>20.12.2025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1528C40-2685-4AFA-B702-43BDE298B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80E51CC-AD2E-41C1-A01F-FC5AE06A3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A284D-3283-4B7C-A2AD-D95A3227E2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33161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E3A21297-66B2-45EB-9693-18E700AB7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BFEAF79-D947-48BB-BE2F-D04030504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F67CE0F-F9BC-4FF5-8A8A-059DDD598B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0D640-0B6E-46A4-838E-C19669DCE30D}" type="datetimeFigureOut">
              <a:rPr lang="uk-UA" smtClean="0"/>
              <a:t>20.12.2025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E1AFA6F-82BE-4108-BA80-B21A0F108C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08C644B-397F-4A73-82D5-9F84ED03B3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8A284D-3283-4B7C-A2AD-D95A3227E2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632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microsoft.com/office/2007/relationships/hdphoto" Target="../media/hdphoto7.wdp"/><Relationship Id="rId21" Type="http://schemas.openxmlformats.org/officeDocument/2006/relationships/image" Target="../media/image14.png"/><Relationship Id="rId42" Type="http://schemas.openxmlformats.org/officeDocument/2006/relationships/image" Target="../media/image32.png"/><Relationship Id="rId47" Type="http://schemas.openxmlformats.org/officeDocument/2006/relationships/image" Target="../media/image35.png"/><Relationship Id="rId63" Type="http://schemas.openxmlformats.org/officeDocument/2006/relationships/image" Target="../media/image45.png"/><Relationship Id="rId68" Type="http://schemas.openxmlformats.org/officeDocument/2006/relationships/image" Target="../media/image50.png"/><Relationship Id="rId84" Type="http://schemas.openxmlformats.org/officeDocument/2006/relationships/image" Target="../media/image63.png"/><Relationship Id="rId89" Type="http://schemas.microsoft.com/office/2007/relationships/hdphoto" Target="../media/hdphoto21.wdp"/><Relationship Id="rId16" Type="http://schemas.microsoft.com/office/2007/relationships/hdphoto" Target="../media/hdphoto4.wdp"/><Relationship Id="rId11" Type="http://schemas.openxmlformats.org/officeDocument/2006/relationships/image" Target="../media/image9.png"/><Relationship Id="rId32" Type="http://schemas.openxmlformats.org/officeDocument/2006/relationships/image" Target="../media/image23.png"/><Relationship Id="rId37" Type="http://schemas.openxmlformats.org/officeDocument/2006/relationships/image" Target="../media/image28.png"/><Relationship Id="rId53" Type="http://schemas.openxmlformats.org/officeDocument/2006/relationships/image" Target="../media/image38.png"/><Relationship Id="rId58" Type="http://schemas.openxmlformats.org/officeDocument/2006/relationships/image" Target="../media/image41.png"/><Relationship Id="rId74" Type="http://schemas.openxmlformats.org/officeDocument/2006/relationships/image" Target="../media/image55.png"/><Relationship Id="rId79" Type="http://schemas.openxmlformats.org/officeDocument/2006/relationships/image" Target="../media/image59.png"/><Relationship Id="rId5" Type="http://schemas.openxmlformats.org/officeDocument/2006/relationships/image" Target="../media/image3.png"/><Relationship Id="rId90" Type="http://schemas.openxmlformats.org/officeDocument/2006/relationships/image" Target="../media/image68.png"/><Relationship Id="rId22" Type="http://schemas.openxmlformats.org/officeDocument/2006/relationships/image" Target="../media/image15.png"/><Relationship Id="rId27" Type="http://schemas.openxmlformats.org/officeDocument/2006/relationships/image" Target="../media/image19.png"/><Relationship Id="rId43" Type="http://schemas.microsoft.com/office/2007/relationships/hdphoto" Target="../media/hdphoto10.wdp"/><Relationship Id="rId48" Type="http://schemas.microsoft.com/office/2007/relationships/hdphoto" Target="../media/hdphoto12.wdp"/><Relationship Id="rId64" Type="http://schemas.openxmlformats.org/officeDocument/2006/relationships/image" Target="../media/image46.png"/><Relationship Id="rId69" Type="http://schemas.openxmlformats.org/officeDocument/2006/relationships/image" Target="../media/image51.png"/><Relationship Id="rId8" Type="http://schemas.openxmlformats.org/officeDocument/2006/relationships/image" Target="../media/image6.png"/><Relationship Id="rId51" Type="http://schemas.openxmlformats.org/officeDocument/2006/relationships/image" Target="../media/image37.png"/><Relationship Id="rId72" Type="http://schemas.openxmlformats.org/officeDocument/2006/relationships/image" Target="../media/image53.png"/><Relationship Id="rId80" Type="http://schemas.openxmlformats.org/officeDocument/2006/relationships/image" Target="../media/image60.png"/><Relationship Id="rId85" Type="http://schemas.openxmlformats.org/officeDocument/2006/relationships/image" Target="../media/image64.png"/><Relationship Id="rId93" Type="http://schemas.openxmlformats.org/officeDocument/2006/relationships/image" Target="../media/image71.png"/><Relationship Id="rId3" Type="http://schemas.openxmlformats.org/officeDocument/2006/relationships/image" Target="../media/image2.png"/><Relationship Id="rId12" Type="http://schemas.microsoft.com/office/2007/relationships/hdphoto" Target="../media/hdphoto2.wdp"/><Relationship Id="rId17" Type="http://schemas.openxmlformats.org/officeDocument/2006/relationships/image" Target="../media/image12.png"/><Relationship Id="rId25" Type="http://schemas.openxmlformats.org/officeDocument/2006/relationships/image" Target="../media/image18.png"/><Relationship Id="rId33" Type="http://schemas.openxmlformats.org/officeDocument/2006/relationships/image" Target="../media/image24.png"/><Relationship Id="rId38" Type="http://schemas.openxmlformats.org/officeDocument/2006/relationships/image" Target="../media/image29.png"/><Relationship Id="rId46" Type="http://schemas.openxmlformats.org/officeDocument/2006/relationships/image" Target="../media/image34.png"/><Relationship Id="rId59" Type="http://schemas.openxmlformats.org/officeDocument/2006/relationships/image" Target="../media/image42.png"/><Relationship Id="rId67" Type="http://schemas.openxmlformats.org/officeDocument/2006/relationships/image" Target="../media/image49.png"/><Relationship Id="rId20" Type="http://schemas.microsoft.com/office/2007/relationships/hdphoto" Target="../media/hdphoto6.wdp"/><Relationship Id="rId41" Type="http://schemas.microsoft.com/office/2007/relationships/hdphoto" Target="../media/hdphoto9.wdp"/><Relationship Id="rId54" Type="http://schemas.microsoft.com/office/2007/relationships/hdphoto" Target="../media/hdphoto15.wdp"/><Relationship Id="rId62" Type="http://schemas.openxmlformats.org/officeDocument/2006/relationships/image" Target="../media/image44.png"/><Relationship Id="rId70" Type="http://schemas.microsoft.com/office/2007/relationships/hdphoto" Target="../media/hdphoto18.wdp"/><Relationship Id="rId75" Type="http://schemas.openxmlformats.org/officeDocument/2006/relationships/image" Target="../media/image56.png"/><Relationship Id="rId83" Type="http://schemas.microsoft.com/office/2007/relationships/hdphoto" Target="../media/hdphoto20.wdp"/><Relationship Id="rId88" Type="http://schemas.openxmlformats.org/officeDocument/2006/relationships/image" Target="../media/image67.png"/><Relationship Id="rId91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5" Type="http://schemas.openxmlformats.org/officeDocument/2006/relationships/image" Target="../media/image11.png"/><Relationship Id="rId23" Type="http://schemas.openxmlformats.org/officeDocument/2006/relationships/image" Target="../media/image16.png"/><Relationship Id="rId28" Type="http://schemas.openxmlformats.org/officeDocument/2006/relationships/image" Target="../media/image20.png"/><Relationship Id="rId36" Type="http://schemas.openxmlformats.org/officeDocument/2006/relationships/image" Target="../media/image27.png"/><Relationship Id="rId49" Type="http://schemas.openxmlformats.org/officeDocument/2006/relationships/image" Target="../media/image36.png"/><Relationship Id="rId57" Type="http://schemas.openxmlformats.org/officeDocument/2006/relationships/image" Target="../media/image40.png"/><Relationship Id="rId10" Type="http://schemas.openxmlformats.org/officeDocument/2006/relationships/image" Target="../media/image8.png"/><Relationship Id="rId31" Type="http://schemas.openxmlformats.org/officeDocument/2006/relationships/image" Target="../media/image22.png"/><Relationship Id="rId44" Type="http://schemas.openxmlformats.org/officeDocument/2006/relationships/image" Target="../media/image33.png"/><Relationship Id="rId52" Type="http://schemas.microsoft.com/office/2007/relationships/hdphoto" Target="../media/hdphoto14.wdp"/><Relationship Id="rId60" Type="http://schemas.microsoft.com/office/2007/relationships/hdphoto" Target="../media/hdphoto17.wdp"/><Relationship Id="rId65" Type="http://schemas.openxmlformats.org/officeDocument/2006/relationships/image" Target="../media/image47.png"/><Relationship Id="rId73" Type="http://schemas.openxmlformats.org/officeDocument/2006/relationships/image" Target="../media/image54.png"/><Relationship Id="rId78" Type="http://schemas.microsoft.com/office/2007/relationships/hdphoto" Target="../media/hdphoto19.wdp"/><Relationship Id="rId81" Type="http://schemas.openxmlformats.org/officeDocument/2006/relationships/image" Target="../media/image61.png"/><Relationship Id="rId86" Type="http://schemas.openxmlformats.org/officeDocument/2006/relationships/image" Target="../media/image65.png"/><Relationship Id="rId94" Type="http://schemas.openxmlformats.org/officeDocument/2006/relationships/image" Target="../media/image72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microsoft.com/office/2007/relationships/hdphoto" Target="../media/hdphoto5.wdp"/><Relationship Id="rId39" Type="http://schemas.openxmlformats.org/officeDocument/2006/relationships/image" Target="../media/image30.png"/><Relationship Id="rId34" Type="http://schemas.openxmlformats.org/officeDocument/2006/relationships/image" Target="../media/image25.png"/><Relationship Id="rId50" Type="http://schemas.microsoft.com/office/2007/relationships/hdphoto" Target="../media/hdphoto13.wdp"/><Relationship Id="rId55" Type="http://schemas.openxmlformats.org/officeDocument/2006/relationships/image" Target="../media/image39.png"/><Relationship Id="rId76" Type="http://schemas.openxmlformats.org/officeDocument/2006/relationships/image" Target="../media/image57.png"/><Relationship Id="rId7" Type="http://schemas.openxmlformats.org/officeDocument/2006/relationships/image" Target="../media/image5.png"/><Relationship Id="rId71" Type="http://schemas.openxmlformats.org/officeDocument/2006/relationships/image" Target="../media/image52.png"/><Relationship Id="rId92" Type="http://schemas.openxmlformats.org/officeDocument/2006/relationships/image" Target="../media/image70.png"/><Relationship Id="rId2" Type="http://schemas.openxmlformats.org/officeDocument/2006/relationships/image" Target="../media/image1.png"/><Relationship Id="rId29" Type="http://schemas.microsoft.com/office/2007/relationships/hdphoto" Target="../media/hdphoto8.wdp"/><Relationship Id="rId24" Type="http://schemas.openxmlformats.org/officeDocument/2006/relationships/image" Target="../media/image17.png"/><Relationship Id="rId40" Type="http://schemas.openxmlformats.org/officeDocument/2006/relationships/image" Target="../media/image31.png"/><Relationship Id="rId45" Type="http://schemas.microsoft.com/office/2007/relationships/hdphoto" Target="../media/hdphoto11.wdp"/><Relationship Id="rId66" Type="http://schemas.openxmlformats.org/officeDocument/2006/relationships/image" Target="../media/image48.png"/><Relationship Id="rId87" Type="http://schemas.openxmlformats.org/officeDocument/2006/relationships/image" Target="../media/image66.png"/><Relationship Id="rId61" Type="http://schemas.openxmlformats.org/officeDocument/2006/relationships/image" Target="../media/image43.png"/><Relationship Id="rId82" Type="http://schemas.openxmlformats.org/officeDocument/2006/relationships/image" Target="../media/image62.png"/><Relationship Id="rId19" Type="http://schemas.openxmlformats.org/officeDocument/2006/relationships/image" Target="../media/image13.png"/><Relationship Id="rId14" Type="http://schemas.microsoft.com/office/2007/relationships/hdphoto" Target="../media/hdphoto3.wdp"/><Relationship Id="rId30" Type="http://schemas.openxmlformats.org/officeDocument/2006/relationships/image" Target="../media/image21.png"/><Relationship Id="rId35" Type="http://schemas.openxmlformats.org/officeDocument/2006/relationships/image" Target="../media/image26.png"/><Relationship Id="rId56" Type="http://schemas.microsoft.com/office/2007/relationships/hdphoto" Target="../media/hdphoto16.wdp"/><Relationship Id="rId77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72AF3AC-0D61-4FE9-88CC-AE0AB2FF0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1247567-977F-45AB-A591-6924715F78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4" b="89931" l="7601" r="93328">
                        <a14:foregroundMark x1="29054" y1="24306" x2="25000" y2="12037"/>
                        <a14:foregroundMark x1="91807" y1="32986" x2="93328" y2="44329"/>
                        <a14:foregroundMark x1="91976" y1="72569" x2="86824" y2="78819"/>
                        <a14:foregroundMark x1="86824" y1="78819" x2="86824" y2="78819"/>
                        <a14:foregroundMark x1="80321" y1="84028" x2="74155" y2="84722"/>
                        <a14:foregroundMark x1="64358" y1="85880" x2="59459" y2="85880"/>
                        <a14:foregroundMark x1="49324" y1="87269" x2="42652" y2="86574"/>
                        <a14:foregroundMark x1="33024" y1="86574" x2="29392" y2="85764"/>
                        <a14:foregroundMark x1="21284" y1="84838" x2="17399" y2="82870"/>
                        <a14:foregroundMark x1="13682" y1="81944" x2="11064" y2="77546"/>
                        <a14:foregroundMark x1="8193" y1="70370" x2="7601" y2="653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95" b="8334"/>
          <a:stretch/>
        </p:blipFill>
        <p:spPr>
          <a:xfrm>
            <a:off x="-228600" y="-122463"/>
            <a:ext cx="9464039" cy="6923314"/>
          </a:xfrm>
          <a:prstGeom prst="rect">
            <a:avLst/>
          </a:prstGeom>
        </p:spPr>
      </p:pic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11832CD8-FED9-402C-83C0-F3B5F5CB3695}"/>
              </a:ext>
            </a:extLst>
          </p:cNvPr>
          <p:cNvGrpSpPr/>
          <p:nvPr/>
        </p:nvGrpSpPr>
        <p:grpSpPr>
          <a:xfrm>
            <a:off x="1234170" y="782522"/>
            <a:ext cx="1060314" cy="1050370"/>
            <a:chOff x="1234170" y="782522"/>
            <a:chExt cx="1060314" cy="1050370"/>
          </a:xfrm>
        </p:grpSpPr>
        <p:sp>
          <p:nvSpPr>
            <p:cNvPr id="10" name="Прямокутник 9">
              <a:extLst>
                <a:ext uri="{FF2B5EF4-FFF2-40B4-BE49-F238E27FC236}">
                  <a16:creationId xmlns:a16="http://schemas.microsoft.com/office/drawing/2014/main" id="{959A6DE5-7611-41B8-AE90-B14416059600}"/>
                </a:ext>
              </a:extLst>
            </p:cNvPr>
            <p:cNvSpPr/>
            <p:nvPr/>
          </p:nvSpPr>
          <p:spPr>
            <a:xfrm>
              <a:off x="1234170" y="782522"/>
              <a:ext cx="102733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DC54AEFB-5C25-468C-9DDB-B4A7620BB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5786" y="804194"/>
              <a:ext cx="1028698" cy="1028698"/>
            </a:xfrm>
            <a:prstGeom prst="rect">
              <a:avLst/>
            </a:prstGeom>
          </p:spPr>
        </p:pic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114962D-6CCF-41F8-9342-7980D55543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24405" r="13154" b="22857"/>
          <a:stretch/>
        </p:blipFill>
        <p:spPr>
          <a:xfrm>
            <a:off x="1093217" y="2176347"/>
            <a:ext cx="1412766" cy="1168970"/>
          </a:xfrm>
          <a:prstGeom prst="rect">
            <a:avLst/>
          </a:prstGeom>
        </p:spPr>
      </p:pic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D0BC579F-1F16-442F-AFD7-20E5E92A52A6}"/>
              </a:ext>
            </a:extLst>
          </p:cNvPr>
          <p:cNvGrpSpPr/>
          <p:nvPr/>
        </p:nvGrpSpPr>
        <p:grpSpPr>
          <a:xfrm>
            <a:off x="2325647" y="756571"/>
            <a:ext cx="1043826" cy="1034241"/>
            <a:chOff x="2325647" y="756571"/>
            <a:chExt cx="1043826" cy="1034241"/>
          </a:xfrm>
        </p:grpSpPr>
        <p:sp>
          <p:nvSpPr>
            <p:cNvPr id="11" name="Прямокутник 10">
              <a:extLst>
                <a:ext uri="{FF2B5EF4-FFF2-40B4-BE49-F238E27FC236}">
                  <a16:creationId xmlns:a16="http://schemas.microsoft.com/office/drawing/2014/main" id="{CB55CCE0-EB4C-45E4-800D-5316009760A0}"/>
                </a:ext>
              </a:extLst>
            </p:cNvPr>
            <p:cNvSpPr/>
            <p:nvPr/>
          </p:nvSpPr>
          <p:spPr>
            <a:xfrm>
              <a:off x="2342135" y="782522"/>
              <a:ext cx="1027338" cy="100829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6C3437F9-4ECE-42DF-952D-7C11CE5CC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5647" y="756571"/>
              <a:ext cx="1027338" cy="1027338"/>
            </a:xfrm>
            <a:prstGeom prst="rect">
              <a:avLst/>
            </a:prstGeom>
          </p:spPr>
        </p:pic>
      </p:grpSp>
      <p:grpSp>
        <p:nvGrpSpPr>
          <p:cNvPr id="5" name="Групувати 4">
            <a:extLst>
              <a:ext uri="{FF2B5EF4-FFF2-40B4-BE49-F238E27FC236}">
                <a16:creationId xmlns:a16="http://schemas.microsoft.com/office/drawing/2014/main" id="{2124F920-E1B5-4CF8-8FFF-1C710886CF1F}"/>
              </a:ext>
            </a:extLst>
          </p:cNvPr>
          <p:cNvGrpSpPr/>
          <p:nvPr/>
        </p:nvGrpSpPr>
        <p:grpSpPr>
          <a:xfrm>
            <a:off x="3450100" y="782522"/>
            <a:ext cx="1061005" cy="1028698"/>
            <a:chOff x="3450100" y="782522"/>
            <a:chExt cx="1061005" cy="1028698"/>
          </a:xfrm>
        </p:grpSpPr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EEC56DBA-A68E-4B98-9EE7-66B78CD42015}"/>
                </a:ext>
              </a:extLst>
            </p:cNvPr>
            <p:cNvSpPr/>
            <p:nvPr/>
          </p:nvSpPr>
          <p:spPr>
            <a:xfrm>
              <a:off x="3450100" y="782522"/>
              <a:ext cx="1061005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8A2CD980-0C27-41E7-9233-CCC285775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9970" y="809033"/>
              <a:ext cx="921647" cy="961869"/>
            </a:xfrm>
            <a:prstGeom prst="rect">
              <a:avLst/>
            </a:prstGeom>
          </p:spPr>
        </p:pic>
      </p:grpSp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251606CF-908B-45A1-9AA1-5C3FD60F9CC6}"/>
              </a:ext>
            </a:extLst>
          </p:cNvPr>
          <p:cNvGrpSpPr/>
          <p:nvPr/>
        </p:nvGrpSpPr>
        <p:grpSpPr>
          <a:xfrm>
            <a:off x="4607280" y="778444"/>
            <a:ext cx="1046388" cy="1057927"/>
            <a:chOff x="4607280" y="778444"/>
            <a:chExt cx="1046388" cy="1057927"/>
          </a:xfrm>
        </p:grpSpPr>
        <p:sp>
          <p:nvSpPr>
            <p:cNvPr id="13" name="Прямокутник 12">
              <a:extLst>
                <a:ext uri="{FF2B5EF4-FFF2-40B4-BE49-F238E27FC236}">
                  <a16:creationId xmlns:a16="http://schemas.microsoft.com/office/drawing/2014/main" id="{DC07B867-E548-41EE-BB62-2B46560537BA}"/>
                </a:ext>
              </a:extLst>
            </p:cNvPr>
            <p:cNvSpPr/>
            <p:nvPr/>
          </p:nvSpPr>
          <p:spPr>
            <a:xfrm>
              <a:off x="4607280" y="778444"/>
              <a:ext cx="104638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CD9A032F-1729-4E4F-802E-91288B522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7551" y="809033"/>
              <a:ext cx="1027338" cy="1027338"/>
            </a:xfrm>
            <a:prstGeom prst="rect">
              <a:avLst/>
            </a:prstGeom>
          </p:spPr>
        </p:pic>
      </p:grp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0CE11605-97EA-4267-9A1B-79916411E6A2}"/>
              </a:ext>
            </a:extLst>
          </p:cNvPr>
          <p:cNvGrpSpPr/>
          <p:nvPr/>
        </p:nvGrpSpPr>
        <p:grpSpPr>
          <a:xfrm>
            <a:off x="5633488" y="775619"/>
            <a:ext cx="1128145" cy="1061006"/>
            <a:chOff x="5633488" y="775619"/>
            <a:chExt cx="1128145" cy="1061006"/>
          </a:xfrm>
        </p:grpSpPr>
        <p:sp>
          <p:nvSpPr>
            <p:cNvPr id="14" name="Прямокутник 13">
              <a:extLst>
                <a:ext uri="{FF2B5EF4-FFF2-40B4-BE49-F238E27FC236}">
                  <a16:creationId xmlns:a16="http://schemas.microsoft.com/office/drawing/2014/main" id="{D3521809-570D-4811-9B7E-D22E6D02F741}"/>
                </a:ext>
              </a:extLst>
            </p:cNvPr>
            <p:cNvSpPr/>
            <p:nvPr/>
          </p:nvSpPr>
          <p:spPr>
            <a:xfrm>
              <a:off x="5715245" y="782522"/>
              <a:ext cx="104638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C508CCA1-9BD6-414B-B4D0-08B3859AC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3488" y="775619"/>
              <a:ext cx="1061006" cy="1061006"/>
            </a:xfrm>
            <a:prstGeom prst="rect">
              <a:avLst/>
            </a:prstGeom>
          </p:spPr>
        </p:pic>
      </p:grpSp>
      <p:grpSp>
        <p:nvGrpSpPr>
          <p:cNvPr id="16" name="Групувати 15">
            <a:extLst>
              <a:ext uri="{FF2B5EF4-FFF2-40B4-BE49-F238E27FC236}">
                <a16:creationId xmlns:a16="http://schemas.microsoft.com/office/drawing/2014/main" id="{2FD3AD59-6440-43EE-B465-3DF5FB7497B7}"/>
              </a:ext>
            </a:extLst>
          </p:cNvPr>
          <p:cNvGrpSpPr/>
          <p:nvPr/>
        </p:nvGrpSpPr>
        <p:grpSpPr>
          <a:xfrm>
            <a:off x="6832270" y="772318"/>
            <a:ext cx="1046388" cy="1028698"/>
            <a:chOff x="6832270" y="772318"/>
            <a:chExt cx="1046388" cy="1028698"/>
          </a:xfrm>
        </p:grpSpPr>
        <p:sp>
          <p:nvSpPr>
            <p:cNvPr id="15" name="Прямокутник 14">
              <a:extLst>
                <a:ext uri="{FF2B5EF4-FFF2-40B4-BE49-F238E27FC236}">
                  <a16:creationId xmlns:a16="http://schemas.microsoft.com/office/drawing/2014/main" id="{308E97D4-2055-4742-A5DF-6C6B226506AD}"/>
                </a:ext>
              </a:extLst>
            </p:cNvPr>
            <p:cNvSpPr/>
            <p:nvPr/>
          </p:nvSpPr>
          <p:spPr>
            <a:xfrm>
              <a:off x="6832270" y="772318"/>
              <a:ext cx="104638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5A8EF76A-DE6E-4BC5-82D5-35DCA49F6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9871" y="822040"/>
              <a:ext cx="921647" cy="961869"/>
            </a:xfrm>
            <a:prstGeom prst="rect">
              <a:avLst/>
            </a:prstGeom>
          </p:spPr>
        </p:pic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AEFED4A5-BECB-48DE-9575-6AB302FAC44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5117" y1="24121" x2="45117" y2="23047"/>
                        <a14:foregroundMark x1="47754" y1="23340" x2="49805" y2="23242"/>
                        <a14:foregroundMark x1="53223" y1="24023" x2="55371" y2="24609"/>
                        <a14:foregroundMark x1="57910" y1="26270" x2="59473" y2="27344"/>
                        <a14:foregroundMark x1="62402" y1="30371" x2="63184" y2="31445"/>
                        <a14:foregroundMark x1="64648" y1="35742" x2="65039" y2="39453"/>
                        <a14:foregroundMark x1="63867" y1="45508" x2="61035" y2="48242"/>
                        <a14:foregroundMark x1="57910" y1="51758" x2="61426" y2="48730"/>
                        <a14:foregroundMark x1="61230" y1="53320" x2="64551" y2="55078"/>
                        <a14:foregroundMark x1="67188" y1="59570" x2="69336" y2="62891"/>
                        <a14:foregroundMark x1="70313" y1="68066" x2="69824" y2="70605"/>
                        <a14:foregroundMark x1="68945" y1="76270" x2="65918" y2="80371"/>
                        <a14:foregroundMark x1="62793" y1="83594" x2="59766" y2="85156"/>
                        <a14:foregroundMark x1="53516" y1="87891" x2="50293" y2="88477"/>
                        <a14:foregroundMark x1="41211" y1="88184" x2="37793" y2="86621"/>
                        <a14:foregroundMark x1="34082" y1="86035" x2="28711" y2="84180"/>
                        <a14:foregroundMark x1="26465" y1="77734" x2="24609" y2="73438"/>
                        <a14:foregroundMark x1="50488" y1="87891" x2="52637" y2="86914"/>
                        <a14:foregroundMark x1="45313" y1="87402" x2="48633" y2="87988"/>
                        <a14:foregroundMark x1="52051" y1="68652" x2="53418" y2="65625"/>
                        <a14:foregroundMark x1="49902" y1="61035" x2="47461" y2="60352"/>
                        <a14:foregroundMark x1="44043" y1="61328" x2="42871" y2="62988"/>
                        <a14:foregroundMark x1="42969" y1="69922" x2="44043" y2="72266"/>
                        <a14:foregroundMark x1="45605" y1="71191" x2="48633" y2="70703"/>
                        <a14:foregroundMark x1="42969" y1="38965" x2="43750" y2="41895"/>
                        <a14:foregroundMark x1="45313" y1="45605" x2="47266" y2="45117"/>
                        <a14:foregroundMark x1="49414" y1="43066" x2="49707" y2="40820"/>
                        <a14:foregroundMark x1="33594" y1="24609" x2="37305" y2="24609"/>
                        <a14:foregroundMark x1="28516" y1="25879" x2="25781" y2="29785"/>
                        <a14:foregroundMark x1="26465" y1="33301" x2="26953" y2="37012"/>
                        <a14:foregroundMark x1="26270" y1="46680" x2="25977" y2="48926"/>
                        <a14:foregroundMark x1="25488" y1="54004" x2="26367" y2="58008"/>
                        <a14:foregroundMark x1="26367" y1="63965" x2="25684" y2="68457"/>
                        <a14:foregroundMark x1="26953" y1="41895" x2="26367" y2="44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92" t="19643" r="24960" b="9762"/>
          <a:stretch/>
        </p:blipFill>
        <p:spPr>
          <a:xfrm>
            <a:off x="2695297" y="2281575"/>
            <a:ext cx="787570" cy="102869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A0302D54-CCCA-4FBC-8AF8-9DBE008BD04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8770" y1="33496" x2="40430" y2="30762"/>
                        <a14:foregroundMark x1="42773" y1="26172" x2="45313" y2="24414"/>
                        <a14:foregroundMark x1="49707" y1="23535" x2="52148" y2="25000"/>
                        <a14:foregroundMark x1="55469" y1="27148" x2="56836" y2="30762"/>
                        <a14:foregroundMark x1="60156" y1="38672" x2="61328" y2="41797"/>
                        <a14:foregroundMark x1="63867" y1="47949" x2="64160" y2="49121"/>
                        <a14:foregroundMark x1="66016" y1="54785" x2="67383" y2="56641"/>
                        <a14:foregroundMark x1="71387" y1="68359" x2="73145" y2="70801"/>
                        <a14:foregroundMark x1="73242" y1="75098" x2="72656" y2="77539"/>
                        <a14:foregroundMark x1="68359" y1="82715" x2="66504" y2="82715"/>
                        <a14:foregroundMark x1="58691" y1="79785" x2="57324" y2="77148"/>
                        <a14:foregroundMark x1="56543" y1="73535" x2="56348" y2="70801"/>
                        <a14:foregroundMark x1="53711" y1="71191" x2="49805" y2="71094"/>
                        <a14:foregroundMark x1="44824" y1="71094" x2="41309" y2="71582"/>
                        <a14:foregroundMark x1="40234" y1="72168" x2="39844" y2="74414"/>
                        <a14:foregroundMark x1="38965" y1="77637" x2="37500" y2="79297"/>
                        <a14:foregroundMark x1="34180" y1="81934" x2="30859" y2="83008"/>
                        <a14:foregroundMark x1="27539" y1="82617" x2="24902" y2="80469"/>
                        <a14:foregroundMark x1="23926" y1="78125" x2="23242" y2="74902"/>
                        <a14:foregroundMark x1="24219" y1="71094" x2="24902" y2="67773"/>
                        <a14:foregroundMark x1="27148" y1="62500" x2="28516" y2="59180"/>
                        <a14:foregroundMark x1="30176" y1="54883" x2="30664" y2="52734"/>
                        <a14:foregroundMark x1="33105" y1="46875" x2="34570" y2="44434"/>
                        <a14:foregroundMark x1="36719" y1="40332" x2="37500" y2="38574"/>
                        <a14:foregroundMark x1="48730" y1="45508" x2="50000" y2="51563"/>
                        <a14:foregroundMark x1="51367" y1="56445" x2="51855" y2="58301"/>
                        <a14:foregroundMark x1="47852" y1="57422" x2="44824" y2="57227"/>
                        <a14:foregroundMark x1="44336" y1="54785" x2="46191" y2="50879"/>
                        <a14:foregroundMark x1="62891" y1="81934" x2="65039" y2="82227"/>
                        <a14:foregroundMark x1="68848" y1="81738" x2="70020" y2="81348"/>
                        <a14:foregroundMark x1="72656" y1="66992" x2="72461" y2="66699"/>
                        <a14:foregroundMark x1="70508" y1="64258" x2="67969" y2="58887"/>
                        <a14:foregroundMark x1="58398" y1="35547" x2="56445" y2="317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44" t="18690" r="22558" b="13452"/>
          <a:stretch/>
        </p:blipFill>
        <p:spPr>
          <a:xfrm>
            <a:off x="3704210" y="2247781"/>
            <a:ext cx="921923" cy="107864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BCABD40-B261-4078-BDE1-16C216F256C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33301" y1="22168" x2="36426" y2="22070"/>
                        <a14:foregroundMark x1="44336" y1="21680" x2="48828" y2="21387"/>
                        <a14:foregroundMark x1="30762" y1="83789" x2="32227" y2="84570"/>
                        <a14:foregroundMark x1="55664" y1="66797" x2="55273" y2="616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10" t="17619" r="21662" b="12737"/>
          <a:stretch/>
        </p:blipFill>
        <p:spPr>
          <a:xfrm>
            <a:off x="4889740" y="2267753"/>
            <a:ext cx="847630" cy="102733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A68D031-20B5-4818-9E12-9F25DCB63A6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28711" y1="29199" x2="29199" y2="34082"/>
                        <a14:foregroundMark x1="29199" y1="44238" x2="27539" y2="51758"/>
                        <a14:foregroundMark x1="28809" y1="56543" x2="27051" y2="67871"/>
                        <a14:foregroundMark x1="28516" y1="68359" x2="29199" y2="76172"/>
                        <a14:foregroundMark x1="29492" y1="77539" x2="30664" y2="81152"/>
                        <a14:foregroundMark x1="33398" y1="83008" x2="37891" y2="83105"/>
                        <a14:foregroundMark x1="43848" y1="81348" x2="46582" y2="75684"/>
                        <a14:foregroundMark x1="46387" y1="70703" x2="46387" y2="66699"/>
                        <a14:foregroundMark x1="28809" y1="54980" x2="29199" y2="51270"/>
                        <a14:foregroundMark x1="29492" y1="41895" x2="28711" y2="36816"/>
                        <a14:foregroundMark x1="29102" y1="27637" x2="31445" y2="23438"/>
                        <a14:foregroundMark x1="33398" y1="21680" x2="35059" y2="20996"/>
                        <a14:foregroundMark x1="41113" y1="19629" x2="46680" y2="20215"/>
                        <a14:foregroundMark x1="48926" y1="19434" x2="55371" y2="19629"/>
                        <a14:foregroundMark x1="53809" y1="18848" x2="59570" y2="20117"/>
                        <a14:foregroundMark x1="62402" y1="21582" x2="67285" y2="25098"/>
                        <a14:foregroundMark x1="47266" y1="19043" x2="53223" y2="18945"/>
                        <a14:foregroundMark x1="62500" y1="21387" x2="69434" y2="25488"/>
                        <a14:foregroundMark x1="69434" y1="25488" x2="69727" y2="25977"/>
                        <a14:foregroundMark x1="71387" y1="28613" x2="72070" y2="40430"/>
                        <a14:foregroundMark x1="74219" y1="40039" x2="72656" y2="49121"/>
                        <a14:foregroundMark x1="74121" y1="48047" x2="70801" y2="54883"/>
                        <a14:foregroundMark x1="69922" y1="56934" x2="62109" y2="62500"/>
                        <a14:foregroundMark x1="59180" y1="63770" x2="52148" y2="65137"/>
                        <a14:foregroundMark x1="52148" y1="65137" x2="52148" y2="65137"/>
                        <a14:foregroundMark x1="29102" y1="67383" x2="28711" y2="62891"/>
                        <a14:foregroundMark x1="45410" y1="35938" x2="45313" y2="39648"/>
                        <a14:foregroundMark x1="47266" y1="34180" x2="45996" y2="38477"/>
                        <a14:foregroundMark x1="46191" y1="42578" x2="46484" y2="48047"/>
                        <a14:foregroundMark x1="46777" y1="49121" x2="56738" y2="47852"/>
                        <a14:foregroundMark x1="55176" y1="45605" x2="56738" y2="38770"/>
                        <a14:foregroundMark x1="56738" y1="38770" x2="56543" y2="38574"/>
                        <a14:foregroundMark x1="55762" y1="37109" x2="50977" y2="34766"/>
                        <a14:foregroundMark x1="73145" y1="32129" x2="73828" y2="37598"/>
                        <a14:foregroundMark x1="56934" y1="41406" x2="55176" y2="471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9" t="15119" r="22558" b="13452"/>
          <a:stretch/>
        </p:blipFill>
        <p:spPr>
          <a:xfrm>
            <a:off x="6086167" y="2267753"/>
            <a:ext cx="770814" cy="102733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5D8F5EC4-F592-4807-B218-01F796D7207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8770" y1="33496" x2="40430" y2="30762"/>
                        <a14:foregroundMark x1="42773" y1="26172" x2="45313" y2="24414"/>
                        <a14:foregroundMark x1="49707" y1="23535" x2="52148" y2="25000"/>
                        <a14:foregroundMark x1="55469" y1="27148" x2="56836" y2="30762"/>
                        <a14:foregroundMark x1="60156" y1="38672" x2="61328" y2="41797"/>
                        <a14:foregroundMark x1="63867" y1="47949" x2="64160" y2="49121"/>
                        <a14:foregroundMark x1="66016" y1="54785" x2="67383" y2="56641"/>
                        <a14:foregroundMark x1="71387" y1="68359" x2="73145" y2="70801"/>
                        <a14:foregroundMark x1="73242" y1="75098" x2="72656" y2="77539"/>
                        <a14:foregroundMark x1="68359" y1="82715" x2="66504" y2="82715"/>
                        <a14:foregroundMark x1="58691" y1="79785" x2="57324" y2="77148"/>
                        <a14:foregroundMark x1="56543" y1="73535" x2="56348" y2="70801"/>
                        <a14:foregroundMark x1="53711" y1="71191" x2="49805" y2="71094"/>
                        <a14:foregroundMark x1="44824" y1="71094" x2="41309" y2="71582"/>
                        <a14:foregroundMark x1="40234" y1="72168" x2="39844" y2="74414"/>
                        <a14:foregroundMark x1="38965" y1="77637" x2="37500" y2="79297"/>
                        <a14:foregroundMark x1="34180" y1="81934" x2="30859" y2="83008"/>
                        <a14:foregroundMark x1="27539" y1="82617" x2="24902" y2="80469"/>
                        <a14:foregroundMark x1="23926" y1="78125" x2="23242" y2="74902"/>
                        <a14:foregroundMark x1="24219" y1="71094" x2="24902" y2="67773"/>
                        <a14:foregroundMark x1="27148" y1="62500" x2="28516" y2="59180"/>
                        <a14:foregroundMark x1="30176" y1="54883" x2="30664" y2="52734"/>
                        <a14:foregroundMark x1="33105" y1="46875" x2="34570" y2="44434"/>
                        <a14:foregroundMark x1="36719" y1="40332" x2="37500" y2="38574"/>
                        <a14:foregroundMark x1="48730" y1="45508" x2="50000" y2="51563"/>
                        <a14:foregroundMark x1="51367" y1="56445" x2="51855" y2="58301"/>
                        <a14:foregroundMark x1="47852" y1="57422" x2="44824" y2="57227"/>
                        <a14:foregroundMark x1="44336" y1="54785" x2="46191" y2="50879"/>
                        <a14:foregroundMark x1="62891" y1="81934" x2="65039" y2="82227"/>
                        <a14:foregroundMark x1="68848" y1="81738" x2="70020" y2="81348"/>
                        <a14:foregroundMark x1="72656" y1="66992" x2="72461" y2="66699"/>
                        <a14:foregroundMark x1="70508" y1="64258" x2="67969" y2="58887"/>
                        <a14:foregroundMark x1="58398" y1="35547" x2="56445" y2="317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44" t="18690" r="22558" b="13452"/>
          <a:stretch/>
        </p:blipFill>
        <p:spPr>
          <a:xfrm>
            <a:off x="6989707" y="2231627"/>
            <a:ext cx="921923" cy="107864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F938A4-F98B-4463-B295-F0825A9EBEA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180" b="89941" l="9961" r="89941">
                        <a14:foregroundMark x1="73926" y1="9180" x2="73926" y2="9180"/>
                        <a14:foregroundMark x1="58594" y1="64258" x2="58594" y2="64258"/>
                        <a14:foregroundMark x1="58105" y1="71387" x2="58105" y2="71387"/>
                        <a14:foregroundMark x1="58008" y1="76465" x2="58008" y2="76465"/>
                        <a14:foregroundMark x1="47754" y1="59961" x2="47754" y2="59961"/>
                        <a14:foregroundMark x1="43457" y1="62012" x2="43457" y2="62012"/>
                        <a14:foregroundMark x1="40234" y1="69238" x2="40234" y2="69238"/>
                        <a14:foregroundMark x1="35742" y1="75391" x2="35742" y2="75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994" y="3353478"/>
            <a:ext cx="3614414" cy="2913420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C57134BF-2C37-4D74-9BCE-4DE67F0BD0B2}"/>
              </a:ext>
            </a:extLst>
          </p:cNvPr>
          <p:cNvGrpSpPr/>
          <p:nvPr/>
        </p:nvGrpSpPr>
        <p:grpSpPr>
          <a:xfrm>
            <a:off x="1238491" y="766693"/>
            <a:ext cx="1058248" cy="1050370"/>
            <a:chOff x="1234170" y="782522"/>
            <a:chExt cx="1058248" cy="1050370"/>
          </a:xfrm>
        </p:grpSpPr>
        <p:sp>
          <p:nvSpPr>
            <p:cNvPr id="33" name="Прямокутник 32">
              <a:extLst>
                <a:ext uri="{FF2B5EF4-FFF2-40B4-BE49-F238E27FC236}">
                  <a16:creationId xmlns:a16="http://schemas.microsoft.com/office/drawing/2014/main" id="{663C132F-6289-4150-A5ED-BD33339F7007}"/>
                </a:ext>
              </a:extLst>
            </p:cNvPr>
            <p:cNvSpPr/>
            <p:nvPr/>
          </p:nvSpPr>
          <p:spPr>
            <a:xfrm>
              <a:off x="1234170" y="782522"/>
              <a:ext cx="102733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C6812B1-5ABD-4FEC-84BE-578C2D2E3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852" y="804194"/>
              <a:ext cx="1024566" cy="1028698"/>
            </a:xfrm>
            <a:prstGeom prst="rect">
              <a:avLst/>
            </a:prstGeom>
          </p:spPr>
        </p:pic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D0767E33-CA55-403F-B361-446713F5A415}"/>
              </a:ext>
            </a:extLst>
          </p:cNvPr>
          <p:cNvGrpSpPr/>
          <p:nvPr/>
        </p:nvGrpSpPr>
        <p:grpSpPr>
          <a:xfrm>
            <a:off x="2329968" y="766693"/>
            <a:ext cx="1043826" cy="1008290"/>
            <a:chOff x="2325647" y="782522"/>
            <a:chExt cx="1043826" cy="1008290"/>
          </a:xfrm>
        </p:grpSpPr>
        <p:sp>
          <p:nvSpPr>
            <p:cNvPr id="39" name="Прямокутник 38">
              <a:extLst>
                <a:ext uri="{FF2B5EF4-FFF2-40B4-BE49-F238E27FC236}">
                  <a16:creationId xmlns:a16="http://schemas.microsoft.com/office/drawing/2014/main" id="{7573EED3-B61A-4A97-A378-306F14CCF02F}"/>
                </a:ext>
              </a:extLst>
            </p:cNvPr>
            <p:cNvSpPr/>
            <p:nvPr/>
          </p:nvSpPr>
          <p:spPr>
            <a:xfrm>
              <a:off x="2342135" y="782522"/>
              <a:ext cx="1027338" cy="100829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EBF9F321-3656-404F-A50E-3E5E39F71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25647" y="927794"/>
              <a:ext cx="1027338" cy="684892"/>
            </a:xfrm>
            <a:prstGeom prst="rect">
              <a:avLst/>
            </a:prstGeom>
          </p:spPr>
        </p:pic>
      </p:grpSp>
      <p:grpSp>
        <p:nvGrpSpPr>
          <p:cNvPr id="44" name="Групувати 43">
            <a:extLst>
              <a:ext uri="{FF2B5EF4-FFF2-40B4-BE49-F238E27FC236}">
                <a16:creationId xmlns:a16="http://schemas.microsoft.com/office/drawing/2014/main" id="{AF954C29-11D4-42C9-A6AC-34C4A57A12A0}"/>
              </a:ext>
            </a:extLst>
          </p:cNvPr>
          <p:cNvGrpSpPr/>
          <p:nvPr/>
        </p:nvGrpSpPr>
        <p:grpSpPr>
          <a:xfrm>
            <a:off x="4611601" y="762615"/>
            <a:ext cx="1102930" cy="1028698"/>
            <a:chOff x="4607280" y="778444"/>
            <a:chExt cx="1102930" cy="1028698"/>
          </a:xfrm>
        </p:grpSpPr>
        <p:sp>
          <p:nvSpPr>
            <p:cNvPr id="46" name="Прямокутник 45">
              <a:extLst>
                <a:ext uri="{FF2B5EF4-FFF2-40B4-BE49-F238E27FC236}">
                  <a16:creationId xmlns:a16="http://schemas.microsoft.com/office/drawing/2014/main" id="{C932AD37-C40E-4F94-9313-A164731F6C73}"/>
                </a:ext>
              </a:extLst>
            </p:cNvPr>
            <p:cNvSpPr/>
            <p:nvPr/>
          </p:nvSpPr>
          <p:spPr>
            <a:xfrm>
              <a:off x="4607280" y="778444"/>
              <a:ext cx="104638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030509B8-86ED-4CA3-BB8C-D6A4E3ABB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341" r="-5727"/>
            <a:stretch/>
          </p:blipFill>
          <p:spPr>
            <a:xfrm>
              <a:off x="4607988" y="864792"/>
              <a:ext cx="1102222" cy="743872"/>
            </a:xfrm>
            <a:prstGeom prst="rect">
              <a:avLst/>
            </a:prstGeom>
          </p:spPr>
        </p:pic>
      </p:grpSp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C5C29DE4-FDF8-4488-9057-5D18C248E1A1}"/>
              </a:ext>
            </a:extLst>
          </p:cNvPr>
          <p:cNvGrpSpPr/>
          <p:nvPr/>
        </p:nvGrpSpPr>
        <p:grpSpPr>
          <a:xfrm>
            <a:off x="5707644" y="766091"/>
            <a:ext cx="1110225" cy="1110225"/>
            <a:chOff x="5703323" y="781920"/>
            <a:chExt cx="1110225" cy="1110225"/>
          </a:xfrm>
        </p:grpSpPr>
        <p:sp>
          <p:nvSpPr>
            <p:cNvPr id="49" name="Прямокутник 48">
              <a:extLst>
                <a:ext uri="{FF2B5EF4-FFF2-40B4-BE49-F238E27FC236}">
                  <a16:creationId xmlns:a16="http://schemas.microsoft.com/office/drawing/2014/main" id="{ABC088F0-1846-43DF-B79C-B4F53EF5DEC1}"/>
                </a:ext>
              </a:extLst>
            </p:cNvPr>
            <p:cNvSpPr/>
            <p:nvPr/>
          </p:nvSpPr>
          <p:spPr>
            <a:xfrm>
              <a:off x="5715245" y="782522"/>
              <a:ext cx="104638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BD01CF10-51F1-4463-AF6C-C66A3EEC1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03323" y="781920"/>
              <a:ext cx="1110225" cy="1110225"/>
            </a:xfrm>
            <a:prstGeom prst="rect">
              <a:avLst/>
            </a:prstGeom>
          </p:spPr>
        </p:pic>
      </p:grp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654F9128-20D8-43AF-9352-98391DB46FAB}"/>
              </a:ext>
            </a:extLst>
          </p:cNvPr>
          <p:cNvGrpSpPr/>
          <p:nvPr/>
        </p:nvGrpSpPr>
        <p:grpSpPr>
          <a:xfrm rot="5400000">
            <a:off x="6821612" y="754149"/>
            <a:ext cx="1066606" cy="1060574"/>
            <a:chOff x="6832270" y="772318"/>
            <a:chExt cx="1066606" cy="1060574"/>
          </a:xfrm>
        </p:grpSpPr>
        <p:sp>
          <p:nvSpPr>
            <p:cNvPr id="52" name="Прямокутник 51">
              <a:extLst>
                <a:ext uri="{FF2B5EF4-FFF2-40B4-BE49-F238E27FC236}">
                  <a16:creationId xmlns:a16="http://schemas.microsoft.com/office/drawing/2014/main" id="{A550E7C0-C2B2-477C-ADE2-9FE235E3FDD7}"/>
                </a:ext>
              </a:extLst>
            </p:cNvPr>
            <p:cNvSpPr/>
            <p:nvPr/>
          </p:nvSpPr>
          <p:spPr>
            <a:xfrm>
              <a:off x="6832270" y="772318"/>
              <a:ext cx="104638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E3F2EAE4-80E4-4BEB-BBED-4EB35CEB7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6934" b="90674" l="9961" r="89941">
                          <a14:foregroundMark x1="48682" y1="6934" x2="48682" y2="6934"/>
                          <a14:foregroundMark x1="48682" y1="90674" x2="48682" y2="906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6856507" y="790523"/>
              <a:ext cx="1042369" cy="1042369"/>
            </a:xfrm>
            <a:prstGeom prst="rect">
              <a:avLst/>
            </a:prstGeom>
          </p:spPr>
        </p:pic>
      </p:grpSp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7C5F3729-83A7-4829-AD93-373581F6E661}"/>
              </a:ext>
            </a:extLst>
          </p:cNvPr>
          <p:cNvGrpSpPr/>
          <p:nvPr/>
        </p:nvGrpSpPr>
        <p:grpSpPr>
          <a:xfrm>
            <a:off x="3453481" y="762783"/>
            <a:ext cx="1061945" cy="1032608"/>
            <a:chOff x="3496811" y="-617338"/>
            <a:chExt cx="1061945" cy="1032608"/>
          </a:xfrm>
        </p:grpSpPr>
        <p:sp>
          <p:nvSpPr>
            <p:cNvPr id="42" name="Прямокутник 41">
              <a:extLst>
                <a:ext uri="{FF2B5EF4-FFF2-40B4-BE49-F238E27FC236}">
                  <a16:creationId xmlns:a16="http://schemas.microsoft.com/office/drawing/2014/main" id="{EB116834-FEA4-4C05-9D2D-7BFC4A309D66}"/>
                </a:ext>
              </a:extLst>
            </p:cNvPr>
            <p:cNvSpPr/>
            <p:nvPr/>
          </p:nvSpPr>
          <p:spPr>
            <a:xfrm>
              <a:off x="3497751" y="-613428"/>
              <a:ext cx="1061005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15E5DB76-36EB-4521-9543-18FA46DAA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96811" y="-617338"/>
              <a:ext cx="1027338" cy="1027338"/>
            </a:xfrm>
            <a:prstGeom prst="rect">
              <a:avLst/>
            </a:prstGeom>
          </p:spPr>
        </p:pic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DD50AAE-71E4-41E9-9047-93C9ED5F5E72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>
                        <a14:foregroundMark x1="36133" y1="20313" x2="36133" y2="20313"/>
                        <a14:foregroundMark x1="42188" y1="23047" x2="42969" y2="25195"/>
                        <a14:foregroundMark x1="44629" y1="30176" x2="44629" y2="30176"/>
                        <a14:foregroundMark x1="43359" y1="30762" x2="44629" y2="35742"/>
                        <a14:foregroundMark x1="49414" y1="32129" x2="47461" y2="34961"/>
                        <a14:foregroundMark x1="57910" y1="23633" x2="57910" y2="23633"/>
                        <a14:foregroundMark x1="65234" y1="20410" x2="65234" y2="20410"/>
                        <a14:foregroundMark x1="70215" y1="22754" x2="70215" y2="22754"/>
                        <a14:foregroundMark x1="72168" y1="29199" x2="72168" y2="29199"/>
                        <a14:foregroundMark x1="69727" y1="34375" x2="69727" y2="34375"/>
                        <a14:foregroundMark x1="62598" y1="41699" x2="62598" y2="41699"/>
                        <a14:foregroundMark x1="57813" y1="47754" x2="57813" y2="47754"/>
                        <a14:foregroundMark x1="60547" y1="52539" x2="60547" y2="52539"/>
                        <a14:foregroundMark x1="64746" y1="57715" x2="64746" y2="57715"/>
                        <a14:foregroundMark x1="71289" y1="66504" x2="71289" y2="66504"/>
                        <a14:foregroundMark x1="73047" y1="71387" x2="73047" y2="71387"/>
                        <a14:foregroundMark x1="69922" y1="78223" x2="69922" y2="78223"/>
                        <a14:foregroundMark x1="60645" y1="78809" x2="60645" y2="78809"/>
                        <a14:foregroundMark x1="55176" y1="73340" x2="55176" y2="73340"/>
                        <a14:foregroundMark x1="49707" y1="65625" x2="49707" y2="65625"/>
                        <a14:foregroundMark x1="43848" y1="59570" x2="43848" y2="59570"/>
                        <a14:foregroundMark x1="43066" y1="66699" x2="42773" y2="68359"/>
                        <a14:foregroundMark x1="41895" y1="72559" x2="43262" y2="74512"/>
                        <a14:foregroundMark x1="43848" y1="71484" x2="43652" y2="70117"/>
                        <a14:foregroundMark x1="43848" y1="65918" x2="43848" y2="65137"/>
                        <a14:foregroundMark x1="36426" y1="79395" x2="38086" y2="78516"/>
                        <a14:foregroundMark x1="30664" y1="77832" x2="31250" y2="76660"/>
                        <a14:foregroundMark x1="28125" y1="75781" x2="29004" y2="70410"/>
                        <a14:foregroundMark x1="28125" y1="68359" x2="28418" y2="64063"/>
                        <a14:foregroundMark x1="27344" y1="57129" x2="27344" y2="57422"/>
                        <a14:foregroundMark x1="27734" y1="51074" x2="27734" y2="51074"/>
                        <a14:foregroundMark x1="27441" y1="44043" x2="27441" y2="44043"/>
                        <a14:foregroundMark x1="27734" y1="33301" x2="27734" y2="33301"/>
                        <a14:foregroundMark x1="27930" y1="29102" x2="27344" y2="32129"/>
                        <a14:foregroundMark x1="27148" y1="64258" x2="27344" y2="670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16196" r="21920" b="15151"/>
          <a:stretch/>
        </p:blipFill>
        <p:spPr>
          <a:xfrm>
            <a:off x="1331972" y="2230308"/>
            <a:ext cx="925701" cy="1149145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12F68EE0-75AA-4773-AD43-4AD9DEDD77D0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94" r="-18383"/>
          <a:stretch/>
        </p:blipFill>
        <p:spPr>
          <a:xfrm>
            <a:off x="3341183" y="2168308"/>
            <a:ext cx="1735091" cy="1180353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F6C38810-1584-4F22-9C5B-23E48FFF7AEC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805" b="-6910"/>
          <a:stretch/>
        </p:blipFill>
        <p:spPr>
          <a:xfrm>
            <a:off x="4932125" y="2104196"/>
            <a:ext cx="788074" cy="130474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B358B22-1FA8-413D-81B1-E2A6E87334F4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78" r="-1912"/>
          <a:stretch/>
        </p:blipFill>
        <p:spPr>
          <a:xfrm>
            <a:off x="2283328" y="2196195"/>
            <a:ext cx="1151342" cy="1201912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1A64BA6-25C6-450B-8BEE-756EECB0EFF2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6" b="-7062"/>
          <a:stretch/>
        </p:blipFill>
        <p:spPr>
          <a:xfrm>
            <a:off x="5887108" y="2202386"/>
            <a:ext cx="854887" cy="1291482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FC464485-6F82-4F0D-B40D-447EF02F575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" r="2808"/>
          <a:stretch/>
        </p:blipFill>
        <p:spPr>
          <a:xfrm>
            <a:off x="6874543" y="2267675"/>
            <a:ext cx="779104" cy="1086981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79020BAD-ADD7-41F6-A905-27687877BCC0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137" y="3559446"/>
            <a:ext cx="2527237" cy="2527237"/>
          </a:xfrm>
          <a:prstGeom prst="rect">
            <a:avLst/>
          </a:prstGeom>
        </p:spPr>
      </p:pic>
      <p:grpSp>
        <p:nvGrpSpPr>
          <p:cNvPr id="60" name="Групувати 59">
            <a:extLst>
              <a:ext uri="{FF2B5EF4-FFF2-40B4-BE49-F238E27FC236}">
                <a16:creationId xmlns:a16="http://schemas.microsoft.com/office/drawing/2014/main" id="{3D71B65B-7FE6-4DF1-BE8D-BC564F961717}"/>
              </a:ext>
            </a:extLst>
          </p:cNvPr>
          <p:cNvGrpSpPr/>
          <p:nvPr/>
        </p:nvGrpSpPr>
        <p:grpSpPr>
          <a:xfrm>
            <a:off x="917787" y="995449"/>
            <a:ext cx="886601" cy="893094"/>
            <a:chOff x="1234170" y="782522"/>
            <a:chExt cx="1060314" cy="1033919"/>
          </a:xfrm>
        </p:grpSpPr>
        <p:sp>
          <p:nvSpPr>
            <p:cNvPr id="61" name="Прямокутник 60">
              <a:extLst>
                <a:ext uri="{FF2B5EF4-FFF2-40B4-BE49-F238E27FC236}">
                  <a16:creationId xmlns:a16="http://schemas.microsoft.com/office/drawing/2014/main" id="{FEB21E87-4035-412C-B670-8CB46D96EE44}"/>
                </a:ext>
              </a:extLst>
            </p:cNvPr>
            <p:cNvSpPr/>
            <p:nvPr/>
          </p:nvSpPr>
          <p:spPr>
            <a:xfrm>
              <a:off x="1234170" y="782522"/>
              <a:ext cx="102733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CA50C90B-7665-4976-B58E-034F3A3E8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5786" y="820643"/>
              <a:ext cx="1028698" cy="995798"/>
            </a:xfrm>
            <a:prstGeom prst="rect">
              <a:avLst/>
            </a:prstGeom>
          </p:spPr>
        </p:pic>
      </p:grpSp>
      <p:grpSp>
        <p:nvGrpSpPr>
          <p:cNvPr id="63" name="Групувати 62">
            <a:extLst>
              <a:ext uri="{FF2B5EF4-FFF2-40B4-BE49-F238E27FC236}">
                <a16:creationId xmlns:a16="http://schemas.microsoft.com/office/drawing/2014/main" id="{1B11E57A-7233-4240-BCC5-C267091626A9}"/>
              </a:ext>
            </a:extLst>
          </p:cNvPr>
          <p:cNvGrpSpPr/>
          <p:nvPr/>
        </p:nvGrpSpPr>
        <p:grpSpPr>
          <a:xfrm>
            <a:off x="1823266" y="987205"/>
            <a:ext cx="859027" cy="895073"/>
            <a:chOff x="2342135" y="782522"/>
            <a:chExt cx="1027338" cy="1008290"/>
          </a:xfrm>
        </p:grpSpPr>
        <p:sp>
          <p:nvSpPr>
            <p:cNvPr id="64" name="Прямокутник 63">
              <a:extLst>
                <a:ext uri="{FF2B5EF4-FFF2-40B4-BE49-F238E27FC236}">
                  <a16:creationId xmlns:a16="http://schemas.microsoft.com/office/drawing/2014/main" id="{15738E5E-3A98-4C11-91F8-6362E09A6D66}"/>
                </a:ext>
              </a:extLst>
            </p:cNvPr>
            <p:cNvSpPr/>
            <p:nvPr/>
          </p:nvSpPr>
          <p:spPr>
            <a:xfrm>
              <a:off x="2342135" y="782522"/>
              <a:ext cx="1027338" cy="100829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4A95BBEF-B3F0-4ECE-B3B0-DFCA2C432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15402" y="797455"/>
              <a:ext cx="847781" cy="967685"/>
            </a:xfrm>
            <a:prstGeom prst="rect">
              <a:avLst/>
            </a:prstGeom>
          </p:spPr>
        </p:pic>
      </p:grpSp>
      <p:grpSp>
        <p:nvGrpSpPr>
          <p:cNvPr id="66" name="Групувати 65">
            <a:extLst>
              <a:ext uri="{FF2B5EF4-FFF2-40B4-BE49-F238E27FC236}">
                <a16:creationId xmlns:a16="http://schemas.microsoft.com/office/drawing/2014/main" id="{15463A7F-40FC-425E-87B8-BA85ED7E235F}"/>
              </a:ext>
            </a:extLst>
          </p:cNvPr>
          <p:cNvGrpSpPr/>
          <p:nvPr/>
        </p:nvGrpSpPr>
        <p:grpSpPr>
          <a:xfrm>
            <a:off x="3640337" y="921516"/>
            <a:ext cx="955719" cy="984257"/>
            <a:chOff x="4607280" y="697353"/>
            <a:chExt cx="1142975" cy="1139457"/>
          </a:xfrm>
        </p:grpSpPr>
        <p:sp>
          <p:nvSpPr>
            <p:cNvPr id="67" name="Прямокутник 66">
              <a:extLst>
                <a:ext uri="{FF2B5EF4-FFF2-40B4-BE49-F238E27FC236}">
                  <a16:creationId xmlns:a16="http://schemas.microsoft.com/office/drawing/2014/main" id="{C553EB5E-801D-4BB2-A29F-DB1A19C9E38A}"/>
                </a:ext>
              </a:extLst>
            </p:cNvPr>
            <p:cNvSpPr/>
            <p:nvPr/>
          </p:nvSpPr>
          <p:spPr>
            <a:xfrm>
              <a:off x="4607280" y="778444"/>
              <a:ext cx="104638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B25353F7-5451-4688-AA9C-A7E7551B46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2" t="-3991" r="-3692" b="-4977"/>
            <a:stretch/>
          </p:blipFill>
          <p:spPr>
            <a:xfrm>
              <a:off x="4670038" y="697353"/>
              <a:ext cx="1080217" cy="1139457"/>
            </a:xfrm>
            <a:prstGeom prst="rect">
              <a:avLst/>
            </a:prstGeom>
          </p:spPr>
        </p:pic>
      </p:grpSp>
      <p:grpSp>
        <p:nvGrpSpPr>
          <p:cNvPr id="69" name="Групувати 68">
            <a:extLst>
              <a:ext uri="{FF2B5EF4-FFF2-40B4-BE49-F238E27FC236}">
                <a16:creationId xmlns:a16="http://schemas.microsoft.com/office/drawing/2014/main" id="{A8A01FC5-D317-4736-881D-C7353E07F26A}"/>
              </a:ext>
            </a:extLst>
          </p:cNvPr>
          <p:cNvGrpSpPr/>
          <p:nvPr/>
        </p:nvGrpSpPr>
        <p:grpSpPr>
          <a:xfrm>
            <a:off x="4556466" y="987733"/>
            <a:ext cx="874956" cy="889884"/>
            <a:chOff x="5715245" y="782522"/>
            <a:chExt cx="1046388" cy="1030203"/>
          </a:xfrm>
        </p:grpSpPr>
        <p:sp>
          <p:nvSpPr>
            <p:cNvPr id="70" name="Прямокутник 69">
              <a:extLst>
                <a:ext uri="{FF2B5EF4-FFF2-40B4-BE49-F238E27FC236}">
                  <a16:creationId xmlns:a16="http://schemas.microsoft.com/office/drawing/2014/main" id="{00A9BE7A-F76E-466E-AF78-A8E08AFEA2AC}"/>
                </a:ext>
              </a:extLst>
            </p:cNvPr>
            <p:cNvSpPr/>
            <p:nvPr/>
          </p:nvSpPr>
          <p:spPr>
            <a:xfrm>
              <a:off x="5715245" y="782522"/>
              <a:ext cx="104638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ECA9C8EA-28A1-4FC4-A9BF-29A0CB112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18747" y="784027"/>
              <a:ext cx="876950" cy="1028698"/>
            </a:xfrm>
            <a:prstGeom prst="rect">
              <a:avLst/>
            </a:prstGeom>
          </p:spPr>
        </p:pic>
      </p:grpSp>
      <p:grpSp>
        <p:nvGrpSpPr>
          <p:cNvPr id="72" name="Групувати 71">
            <a:extLst>
              <a:ext uri="{FF2B5EF4-FFF2-40B4-BE49-F238E27FC236}">
                <a16:creationId xmlns:a16="http://schemas.microsoft.com/office/drawing/2014/main" id="{F09E55B4-CF7F-44E5-A3FB-59CAA22C2E68}"/>
              </a:ext>
            </a:extLst>
          </p:cNvPr>
          <p:cNvGrpSpPr/>
          <p:nvPr/>
        </p:nvGrpSpPr>
        <p:grpSpPr>
          <a:xfrm>
            <a:off x="5482089" y="983019"/>
            <a:ext cx="891862" cy="968393"/>
            <a:chOff x="6832270" y="751162"/>
            <a:chExt cx="1066606" cy="1121091"/>
          </a:xfrm>
        </p:grpSpPr>
        <p:sp>
          <p:nvSpPr>
            <p:cNvPr id="73" name="Прямокутник 72">
              <a:extLst>
                <a:ext uri="{FF2B5EF4-FFF2-40B4-BE49-F238E27FC236}">
                  <a16:creationId xmlns:a16="http://schemas.microsoft.com/office/drawing/2014/main" id="{649E91EE-7758-48C1-9955-83FFFAB213AD}"/>
                </a:ext>
              </a:extLst>
            </p:cNvPr>
            <p:cNvSpPr/>
            <p:nvPr/>
          </p:nvSpPr>
          <p:spPr>
            <a:xfrm>
              <a:off x="6832270" y="772318"/>
              <a:ext cx="104638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8EFA3B3A-3C8B-4C8C-81E2-180AD56CC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6817146" y="790523"/>
              <a:ext cx="1121091" cy="1042369"/>
            </a:xfrm>
            <a:prstGeom prst="rect">
              <a:avLst/>
            </a:prstGeom>
          </p:spPr>
        </p:pic>
      </p:grpSp>
      <p:grpSp>
        <p:nvGrpSpPr>
          <p:cNvPr id="75" name="Групувати 74">
            <a:extLst>
              <a:ext uri="{FF2B5EF4-FFF2-40B4-BE49-F238E27FC236}">
                <a16:creationId xmlns:a16="http://schemas.microsoft.com/office/drawing/2014/main" id="{3AD79DE5-210D-44B6-B29A-E951BAD0D25E}"/>
              </a:ext>
            </a:extLst>
          </p:cNvPr>
          <p:cNvGrpSpPr/>
          <p:nvPr/>
        </p:nvGrpSpPr>
        <p:grpSpPr>
          <a:xfrm>
            <a:off x="2690930" y="968189"/>
            <a:ext cx="924866" cy="934412"/>
            <a:chOff x="3477330" y="-643904"/>
            <a:chExt cx="1106078" cy="1081752"/>
          </a:xfrm>
        </p:grpSpPr>
        <p:sp>
          <p:nvSpPr>
            <p:cNvPr id="76" name="Прямокутник 75">
              <a:extLst>
                <a:ext uri="{FF2B5EF4-FFF2-40B4-BE49-F238E27FC236}">
                  <a16:creationId xmlns:a16="http://schemas.microsoft.com/office/drawing/2014/main" id="{A8F23CFF-13D6-4AAE-81F2-DEB85DCE5ADC}"/>
                </a:ext>
              </a:extLst>
            </p:cNvPr>
            <p:cNvSpPr/>
            <p:nvPr/>
          </p:nvSpPr>
          <p:spPr>
            <a:xfrm>
              <a:off x="3497751" y="-613428"/>
              <a:ext cx="1061005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CB69D41E-147B-4850-89C1-F8F908900E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43" t="13038" r="11417" b="14785"/>
            <a:stretch/>
          </p:blipFill>
          <p:spPr>
            <a:xfrm>
              <a:off x="3477330" y="-643904"/>
              <a:ext cx="1106078" cy="1081752"/>
            </a:xfrm>
            <a:prstGeom prst="rect">
              <a:avLst/>
            </a:prstGeom>
          </p:spPr>
        </p:pic>
      </p:grp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605C7763-8B72-482D-A750-2432350A2C34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076" y="3553267"/>
            <a:ext cx="2732809" cy="2732809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86D26AB0-F900-4EA9-B571-89260CE240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24405" r="13154" b="22857"/>
          <a:stretch/>
        </p:blipFill>
        <p:spPr>
          <a:xfrm>
            <a:off x="759615" y="2184700"/>
            <a:ext cx="1412766" cy="1168970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A1C30BA2-4F83-40E1-91A6-57407230713C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10000" b="90000" l="10000" r="90000">
                        <a14:foregroundMark x1="43555" y1="34570" x2="43262" y2="38477"/>
                        <a14:foregroundMark x1="46289" y1="44238" x2="46973" y2="42871"/>
                        <a14:foregroundMark x1="40039" y1="23340" x2="41895" y2="24414"/>
                        <a14:foregroundMark x1="42285" y1="24805" x2="42285" y2="24805"/>
                        <a14:foregroundMark x1="56836" y1="26855" x2="56152" y2="28809"/>
                        <a14:foregroundMark x1="63574" y1="22559" x2="65234" y2="22559"/>
                        <a14:foregroundMark x1="69434" y1="26074" x2="70020" y2="28906"/>
                        <a14:foregroundMark x1="70020" y1="34961" x2="70020" y2="39355"/>
                        <a14:foregroundMark x1="69629" y1="46387" x2="69336" y2="50293"/>
                        <a14:foregroundMark x1="69922" y1="55957" x2="69922" y2="58496"/>
                        <a14:foregroundMark x1="69336" y1="64063" x2="69141" y2="67090"/>
                        <a14:foregroundMark x1="69629" y1="71387" x2="69336" y2="73633"/>
                        <a14:foregroundMark x1="65918" y1="76953" x2="65234" y2="77246"/>
                        <a14:foregroundMark x1="59570" y1="76855" x2="57520" y2="76074"/>
                        <a14:foregroundMark x1="55762" y1="72754" x2="54785" y2="68652"/>
                        <a14:foregroundMark x1="55371" y1="62598" x2="55371" y2="58984"/>
                        <a14:foregroundMark x1="55469" y1="53906" x2="54785" y2="50781"/>
                        <a14:foregroundMark x1="51855" y1="55273" x2="50488" y2="58203"/>
                        <a14:foregroundMark x1="49121" y1="61523" x2="48242" y2="63770"/>
                        <a14:foregroundMark x1="46289" y1="66797" x2="45508" y2="68652"/>
                        <a14:foregroundMark x1="42969" y1="73633" x2="41895" y2="75000"/>
                        <a14:foregroundMark x1="35547" y1="77246" x2="33105" y2="76953"/>
                        <a14:foregroundMark x1="30371" y1="73438" x2="31250" y2="74707"/>
                        <a14:foregroundMark x1="29883" y1="72168" x2="29883" y2="71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87" t="18967" r="23862" b="18154"/>
          <a:stretch/>
        </p:blipFill>
        <p:spPr>
          <a:xfrm>
            <a:off x="2177514" y="2293702"/>
            <a:ext cx="890039" cy="1079333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A29002CC-3A64-4828-87D7-F0A484E78F4D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10000" b="90000" l="10000" r="90000">
                        <a14:foregroundMark x1="43945" y1="23145" x2="45508" y2="23047"/>
                        <a14:foregroundMark x1="53223" y1="23828" x2="53809" y2="23828"/>
                        <a14:foregroundMark x1="50781" y1="23438" x2="52930" y2="23145"/>
                        <a14:foregroundMark x1="55957" y1="23828" x2="57324" y2="23828"/>
                        <a14:foregroundMark x1="57324" y1="23828" x2="57324" y2="23828"/>
                        <a14:foregroundMark x1="62891" y1="24121" x2="64160" y2="23926"/>
                        <a14:foregroundMark x1="66406" y1="26074" x2="66406" y2="26660"/>
                        <a14:foregroundMark x1="67969" y1="27246" x2="67969" y2="30566"/>
                        <a14:foregroundMark x1="68262" y1="36621" x2="68359" y2="40723"/>
                        <a14:foregroundMark x1="68359" y1="47461" x2="68945" y2="50195"/>
                        <a14:foregroundMark x1="68262" y1="53809" x2="67969" y2="56934"/>
                        <a14:foregroundMark x1="67969" y1="62598" x2="67578" y2="67383"/>
                        <a14:foregroundMark x1="67773" y1="70898" x2="67480" y2="72852"/>
                        <a14:foregroundMark x1="64160" y1="76074" x2="61719" y2="76074"/>
                        <a14:foregroundMark x1="57813" y1="75293" x2="56738" y2="75195"/>
                        <a14:foregroundMark x1="55176" y1="72559" x2="54883" y2="69824"/>
                        <a14:foregroundMark x1="55176" y1="65625" x2="55176" y2="62988"/>
                        <a14:foregroundMark x1="55176" y1="62988" x2="55176" y2="62988"/>
                        <a14:foregroundMark x1="54883" y1="59082" x2="55078" y2="56641"/>
                        <a14:foregroundMark x1="55176" y1="52246" x2="55176" y2="49219"/>
                        <a14:foregroundMark x1="54883" y1="44727" x2="54590" y2="42773"/>
                        <a14:foregroundMark x1="54590" y1="40137" x2="54590" y2="38477"/>
                        <a14:foregroundMark x1="54492" y1="37695" x2="52051" y2="35352"/>
                        <a14:foregroundMark x1="51270" y1="36621" x2="48047" y2="36816"/>
                        <a14:foregroundMark x1="46289" y1="36523" x2="44336" y2="36621"/>
                        <a14:foregroundMark x1="43652" y1="39063" x2="43848" y2="39844"/>
                        <a14:foregroundMark x1="40918" y1="75879" x2="42188" y2="75195"/>
                        <a14:foregroundMark x1="34766" y1="76172" x2="35938" y2="75781"/>
                        <a14:foregroundMark x1="43555" y1="73340" x2="43652" y2="71387"/>
                        <a14:foregroundMark x1="44727" y1="71387" x2="44727" y2="71387"/>
                        <a14:foregroundMark x1="32324" y1="74121" x2="32324" y2="74121"/>
                        <a14:foregroundMark x1="31543" y1="71680" x2="31543" y2="71680"/>
                        <a14:foregroundMark x1="31543" y1="71191" x2="32031" y2="72168"/>
                        <a14:foregroundMark x1="32031" y1="67285" x2="31152" y2="66992"/>
                        <a14:foregroundMark x1="31250" y1="64258" x2="31738" y2="62695"/>
                        <a14:foregroundMark x1="31445" y1="58203" x2="31445" y2="56641"/>
                        <a14:foregroundMark x1="31445" y1="53809" x2="31445" y2="52246"/>
                        <a14:foregroundMark x1="31445" y1="50586" x2="31445" y2="48633"/>
                        <a14:foregroundMark x1="31445" y1="44238" x2="31445" y2="42578"/>
                        <a14:foregroundMark x1="31250" y1="38770" x2="31250" y2="36523"/>
                        <a14:foregroundMark x1="31250" y1="33594" x2="31250" y2="32422"/>
                        <a14:foregroundMark x1="31250" y1="32129" x2="31250" y2="32129"/>
                        <a14:foregroundMark x1="31543" y1="27441" x2="31543" y2="26660"/>
                        <a14:foregroundMark x1="33398" y1="25293" x2="33398" y2="25293"/>
                        <a14:foregroundMark x1="33691" y1="25293" x2="33691" y2="25293"/>
                        <a14:foregroundMark x1="35156" y1="24219" x2="35156" y2="24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20" t="19848" r="27329" b="19061"/>
          <a:stretch/>
        </p:blipFill>
        <p:spPr>
          <a:xfrm>
            <a:off x="3062076" y="2308840"/>
            <a:ext cx="825503" cy="1043926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DBAE81A2-793B-4077-9F27-C52428EE32B0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" r="-4431"/>
          <a:stretch/>
        </p:blipFill>
        <p:spPr>
          <a:xfrm>
            <a:off x="3758765" y="2226188"/>
            <a:ext cx="1415015" cy="1118670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F00FA168-7465-4027-AF7A-40A8DBA29D7A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 r="3613"/>
          <a:stretch/>
        </p:blipFill>
        <p:spPr>
          <a:xfrm>
            <a:off x="5080248" y="2267951"/>
            <a:ext cx="802886" cy="1048704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A9548D1D-6C31-4BBE-A33D-75423A22CC12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10000" b="90000" l="10000" r="90000">
                        <a14:foregroundMark x1="34863" y1="23438" x2="37207" y2="23438"/>
                        <a14:foregroundMark x1="41895" y1="24707" x2="42578" y2="26074"/>
                        <a14:foregroundMark x1="44141" y1="28516" x2="45020" y2="31543"/>
                        <a14:foregroundMark x1="46582" y1="43066" x2="46582" y2="43066"/>
                        <a14:foregroundMark x1="47754" y1="41992" x2="49609" y2="41992"/>
                        <a14:foregroundMark x1="54785" y1="41699" x2="53418" y2="41504"/>
                        <a14:foregroundMark x1="47656" y1="41699" x2="44727" y2="41699"/>
                        <a14:foregroundMark x1="55176" y1="41016" x2="54883" y2="37109"/>
                        <a14:foregroundMark x1="55469" y1="28613" x2="55664" y2="26172"/>
                        <a14:foregroundMark x1="57129" y1="25000" x2="62207" y2="22852"/>
                        <a14:foregroundMark x1="65234" y1="24219" x2="67188" y2="27148"/>
                        <a14:foregroundMark x1="68262" y1="31250" x2="69141" y2="34082"/>
                        <a14:foregroundMark x1="68066" y1="46094" x2="67578" y2="50293"/>
                        <a14:foregroundMark x1="68359" y1="58008" x2="69219" y2="61523"/>
                        <a14:foregroundMark x1="67969" y1="66211" x2="67969" y2="70898"/>
                        <a14:foregroundMark x1="66992" y1="73340" x2="65039" y2="75879"/>
                        <a14:foregroundMark x1="56152" y1="74219" x2="54590" y2="71484"/>
                        <a14:foregroundMark x1="54785" y1="66016" x2="54492" y2="63770"/>
                        <a14:foregroundMark x1="54590" y1="59277" x2="54590" y2="58301"/>
                        <a14:foregroundMark x1="54102" y1="55762" x2="53711" y2="55566"/>
                        <a14:foregroundMark x1="50391" y1="55273" x2="48535" y2="55273"/>
                        <a14:foregroundMark x1="45801" y1="55176" x2="45801" y2="55176"/>
                        <a14:foregroundMark x1="44629" y1="56348" x2="44141" y2="58203"/>
                        <a14:foregroundMark x1="43359" y1="74121" x2="43359" y2="74121"/>
                        <a14:foregroundMark x1="40918" y1="76074" x2="40918" y2="76074"/>
                        <a14:foregroundMark x1="38184" y1="76074" x2="37207" y2="76367"/>
                        <a14:foregroundMark x1="44141" y1="72754" x2="44336" y2="71777"/>
                        <a14:foregroundMark x1="34570" y1="76367" x2="33887" y2="75586"/>
                        <a14:foregroundMark x1="31836" y1="72266" x2="31836" y2="72266"/>
                        <a14:foregroundMark x1="31445" y1="68750" x2="31445" y2="68750"/>
                        <a14:foregroundMark x1="31250" y1="65625" x2="31250" y2="65625"/>
                        <a14:foregroundMark x1="31836" y1="56543" x2="31836" y2="56543"/>
                        <a14:foregroundMark x1="31543" y1="52734" x2="31543" y2="52734"/>
                        <a14:foregroundMark x1="31250" y1="50195" x2="31250" y2="50195"/>
                        <a14:foregroundMark x1="31738" y1="60938" x2="31738" y2="60938"/>
                        <a14:foregroundMark x1="31543" y1="45020" x2="31543" y2="45020"/>
                        <a14:foregroundMark x1="31738" y1="38770" x2="31738" y2="38770"/>
                        <a14:foregroundMark x1="31738" y1="33301" x2="31738" y2="33301"/>
                        <a14:foregroundMark x1="31836" y1="28516" x2="31836" y2="28516"/>
                        <a14:foregroundMark x1="30957" y1="41016" x2="30957" y2="41016"/>
                        <a14:foregroundMark x1="31543" y1="41016" x2="31543" y2="41016"/>
                        <a14:backgroundMark x1="69629" y1="61523" x2="69629" y2="61523"/>
                        <a14:backgroundMark x1="69336" y1="61621" x2="69629" y2="62012"/>
                        <a14:backgroundMark x1="69629" y1="34668" x2="69629" y2="34668"/>
                        <a14:backgroundMark x1="55762" y1="77246" x2="56836" y2="77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4" t="18550" r="28567" b="18906"/>
          <a:stretch/>
        </p:blipFill>
        <p:spPr>
          <a:xfrm>
            <a:off x="5835577" y="2238950"/>
            <a:ext cx="779104" cy="1086981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FF00AB1F-1A4A-4AC4-8A9F-6B1742E224D3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6" r="6046"/>
          <a:stretch/>
        </p:blipFill>
        <p:spPr>
          <a:xfrm>
            <a:off x="6640611" y="2272006"/>
            <a:ext cx="854887" cy="1036705"/>
          </a:xfrm>
          <a:prstGeom prst="rect">
            <a:avLst/>
          </a:prstGeom>
        </p:spPr>
      </p:pic>
      <p:grpSp>
        <p:nvGrpSpPr>
          <p:cNvPr id="152" name="Групувати 151">
            <a:extLst>
              <a:ext uri="{FF2B5EF4-FFF2-40B4-BE49-F238E27FC236}">
                <a16:creationId xmlns:a16="http://schemas.microsoft.com/office/drawing/2014/main" id="{C03C2B4C-2B35-4BB3-BEE7-5545A7778E4D}"/>
              </a:ext>
            </a:extLst>
          </p:cNvPr>
          <p:cNvGrpSpPr/>
          <p:nvPr/>
        </p:nvGrpSpPr>
        <p:grpSpPr>
          <a:xfrm>
            <a:off x="6400447" y="1008283"/>
            <a:ext cx="874957" cy="888584"/>
            <a:chOff x="5715245" y="782522"/>
            <a:chExt cx="1046388" cy="1028698"/>
          </a:xfrm>
        </p:grpSpPr>
        <p:sp>
          <p:nvSpPr>
            <p:cNvPr id="153" name="Прямокутник 152">
              <a:extLst>
                <a:ext uri="{FF2B5EF4-FFF2-40B4-BE49-F238E27FC236}">
                  <a16:creationId xmlns:a16="http://schemas.microsoft.com/office/drawing/2014/main" id="{144D88ED-0114-4AAB-B029-6F805AF3D05E}"/>
                </a:ext>
              </a:extLst>
            </p:cNvPr>
            <p:cNvSpPr/>
            <p:nvPr/>
          </p:nvSpPr>
          <p:spPr>
            <a:xfrm>
              <a:off x="5715245" y="782522"/>
              <a:ext cx="104638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54" name="Рисунок 153">
              <a:extLst>
                <a:ext uri="{FF2B5EF4-FFF2-40B4-BE49-F238E27FC236}">
                  <a16:creationId xmlns:a16="http://schemas.microsoft.com/office/drawing/2014/main" id="{92D350EF-308E-4A2A-A5D4-E4D1B9DB7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8267" y="815826"/>
              <a:ext cx="898062" cy="907281"/>
            </a:xfrm>
            <a:prstGeom prst="rect">
              <a:avLst/>
            </a:prstGeom>
          </p:spPr>
        </p:pic>
      </p:grpSp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2C2B6AFC-8638-4757-9E6C-E18C1F2D082E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18173" b="8182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216" b="10216"/>
          <a:stretch/>
        </p:blipFill>
        <p:spPr>
          <a:xfrm>
            <a:off x="2539471" y="3429367"/>
            <a:ext cx="3994330" cy="3178247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AFBA1F35-48A9-410B-AA54-3C85512DDF9A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10000" b="90000" l="17777" r="82222">
                        <a14:foregroundMark x1="28613" y1="19043" x2="28613" y2="19043"/>
                        <a14:foregroundMark x1="38574" y1="15039" x2="43262" y2="15039"/>
                        <a14:foregroundMark x1="50000" y1="15723" x2="51953" y2="15723"/>
                        <a14:foregroundMark x1="60742" y1="14355" x2="66699" y2="14355"/>
                        <a14:foregroundMark x1="70117" y1="15723" x2="71387" y2="20410"/>
                        <a14:foregroundMark x1="72070" y1="28418" x2="75391" y2="25098"/>
                        <a14:foregroundMark x1="65430" y1="35156" x2="67383" y2="31836"/>
                        <a14:foregroundMark x1="48145" y1="14160" x2="50195" y2="14160"/>
                        <a14:foregroundMark x1="55078" y1="14160" x2="57031" y2="14160"/>
                        <a14:foregroundMark x1="74414" y1="21973" x2="74414" y2="21973"/>
                        <a14:foregroundMark x1="72852" y1="31055" x2="72852" y2="31055"/>
                        <a14:foregroundMark x1="68848" y1="35547" x2="50195" y2="34180"/>
                        <a14:foregroundMark x1="69531" y1="34375" x2="69531" y2="34375"/>
                        <a14:foregroundMark x1="60156" y1="35742" x2="60156" y2="35742"/>
                        <a14:foregroundMark x1="57031" y1="35938" x2="57031" y2="35938"/>
                        <a14:foregroundMark x1="47656" y1="40234" x2="48828" y2="44434"/>
                        <a14:foregroundMark x1="47461" y1="51563" x2="48828" y2="54492"/>
                        <a14:foregroundMark x1="47266" y1="59375" x2="47266" y2="60254"/>
                        <a14:foregroundMark x1="49707" y1="70898" x2="49707" y2="70898"/>
                        <a14:foregroundMark x1="49707" y1="73145" x2="50195" y2="73145"/>
                        <a14:foregroundMark x1="50195" y1="75781" x2="50195" y2="75781"/>
                        <a14:foregroundMark x1="50391" y1="78027" x2="47949" y2="72754"/>
                        <a14:foregroundMark x1="48828" y1="63574" x2="47461" y2="62695"/>
                        <a14:foregroundMark x1="45020" y1="87402" x2="46094" y2="87402"/>
                        <a14:foregroundMark x1="32813" y1="86719" x2="33887" y2="86719"/>
                        <a14:foregroundMark x1="30566" y1="83887" x2="29395" y2="83887"/>
                        <a14:foregroundMark x1="26563" y1="74902" x2="26563" y2="73145"/>
                        <a14:foregroundMark x1="27441" y1="61621" x2="27832" y2="58691"/>
                        <a14:foregroundMark x1="27441" y1="52441" x2="27246" y2="50000"/>
                        <a14:foregroundMark x1="27246" y1="70020" x2="27637" y2="76758"/>
                        <a14:foregroundMark x1="37695" y1="89648" x2="37695" y2="89648"/>
                        <a14:foregroundMark x1="26563" y1="68457" x2="26563" y2="68457"/>
                        <a14:foregroundMark x1="25000" y1="52930" x2="25000" y2="52930"/>
                        <a14:foregroundMark x1="25684" y1="57129" x2="25684" y2="57129"/>
                        <a14:foregroundMark x1="27246" y1="41504" x2="26953" y2="38672"/>
                        <a14:foregroundMark x1="25879" y1="33301" x2="25879" y2="33301"/>
                        <a14:foregroundMark x1="25684" y1="45996" x2="25684" y2="45996"/>
                        <a14:foregroundMark x1="28125" y1="23926" x2="27832" y2="26660"/>
                        <a14:foregroundMark x1="27246" y1="19727" x2="27246" y2="19727"/>
                        <a14:foregroundMark x1="26367" y1="24121" x2="26367" y2="24121"/>
                        <a14:foregroundMark x1="34766" y1="14160" x2="34766" y2="14160"/>
                        <a14:foregroundMark x1="47949" y1="13281" x2="47949" y2="13281"/>
                        <a14:foregroundMark x1="55957" y1="12793" x2="56348" y2="12793"/>
                        <a14:foregroundMark x1="60645" y1="12988" x2="60645" y2="12988"/>
                        <a14:foregroundMark x1="48828" y1="12793" x2="48828" y2="12793"/>
                        <a14:foregroundMark x1="46582" y1="13477" x2="46582" y2="134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22" r="9722"/>
          <a:stretch/>
        </p:blipFill>
        <p:spPr>
          <a:xfrm>
            <a:off x="1783895" y="1951830"/>
            <a:ext cx="1169624" cy="1451945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AF0FB9F8-CD75-4EC1-A161-BB6A55C9B049}"/>
              </a:ext>
            </a:extLst>
          </p:cNvPr>
          <p:cNvPicPr>
            <a:picLocks noChangeAspect="1"/>
          </p:cNvPicPr>
          <p:nvPr/>
        </p:nvPicPr>
        <p:blipFill rotWithShape="1"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10000" b="90000" l="10000" r="90000">
                        <a14:foregroundMark x1="30078" y1="31543" x2="29883" y2="34668"/>
                        <a14:foregroundMark x1="29297" y1="40723" x2="29883" y2="44727"/>
                        <a14:foregroundMark x1="29297" y1="52246" x2="29297" y2="54688"/>
                        <a14:foregroundMark x1="29004" y1="46777" x2="29297" y2="51074"/>
                        <a14:foregroundMark x1="29297" y1="58984" x2="29102" y2="62891"/>
                        <a14:foregroundMark x1="29004" y1="68066" x2="29785" y2="73340"/>
                        <a14:foregroundMark x1="30664" y1="76660" x2="33203" y2="78613"/>
                        <a14:foregroundMark x1="40332" y1="78809" x2="41895" y2="77832"/>
                        <a14:foregroundMark x1="43848" y1="74805" x2="44629" y2="70410"/>
                        <a14:foregroundMark x1="44336" y1="66406" x2="44336" y2="59961"/>
                        <a14:foregroundMark x1="41895" y1="76660" x2="37012" y2="78516"/>
                        <a14:foregroundMark x1="28809" y1="29102" x2="29590" y2="28320"/>
                        <a14:foregroundMark x1="29785" y1="28027" x2="29785" y2="26074"/>
                        <a14:foregroundMark x1="30762" y1="24219" x2="31543" y2="23926"/>
                        <a14:foregroundMark x1="36523" y1="22168" x2="38867" y2="22168"/>
                        <a14:foregroundMark x1="46387" y1="22461" x2="50098" y2="22266"/>
                        <a14:foregroundMark x1="57129" y1="23047" x2="61426" y2="23047"/>
                        <a14:foregroundMark x1="65625" y1="25586" x2="69336" y2="27246"/>
                        <a14:foregroundMark x1="70801" y1="30566" x2="73242" y2="35742"/>
                        <a14:foregroundMark x1="73828" y1="40723" x2="71582" y2="46387"/>
                        <a14:foregroundMark x1="71582" y1="49414" x2="70508" y2="50879"/>
                        <a14:foregroundMark x1="70508" y1="50879" x2="67969" y2="53906"/>
                        <a14:foregroundMark x1="66309" y1="56348" x2="62793" y2="57910"/>
                        <a14:foregroundMark x1="59180" y1="59570" x2="56152" y2="59570"/>
                        <a14:foregroundMark x1="50684" y1="60156" x2="48047" y2="60449"/>
                        <a14:foregroundMark x1="54785" y1="59570" x2="52344" y2="59961"/>
                        <a14:foregroundMark x1="54102" y1="60938" x2="54102" y2="60938"/>
                        <a14:foregroundMark x1="57617" y1="60352" x2="58203" y2="60156"/>
                        <a14:foregroundMark x1="54297" y1="47168" x2="56836" y2="44043"/>
                        <a14:foregroundMark x1="58105" y1="41504" x2="58203" y2="38672"/>
                        <a14:foregroundMark x1="55957" y1="36621" x2="53125" y2="35352"/>
                        <a14:foregroundMark x1="50781" y1="36230" x2="47949" y2="36621"/>
                        <a14:foregroundMark x1="44922" y1="35742" x2="43848" y2="37402"/>
                        <a14:foregroundMark x1="43848" y1="39258" x2="43848" y2="39648"/>
                        <a14:foregroundMark x1="44141" y1="41992" x2="45215" y2="43652"/>
                        <a14:foregroundMark x1="45020" y1="46387" x2="46094" y2="45801"/>
                        <a14:foregroundMark x1="49609" y1="47266" x2="51758" y2="46777"/>
                        <a14:foregroundMark x1="28809" y1="29590" x2="28809" y2="29590"/>
                        <a14:foregroundMark x1="28516" y1="30469" x2="28516" y2="30469"/>
                        <a14:foregroundMark x1="28516" y1="33203" x2="28516" y2="33203"/>
                        <a14:foregroundMark x1="28516" y1="34961" x2="28516" y2="34961"/>
                        <a14:foregroundMark x1="29004" y1="36523" x2="29004" y2="36523"/>
                        <a14:foregroundMark x1="28516" y1="37988" x2="28516" y2="37988"/>
                        <a14:foregroundMark x1="28711" y1="40625" x2="28711" y2="40625"/>
                        <a14:foregroundMark x1="28516" y1="43066" x2="28516" y2="43066"/>
                        <a14:foregroundMark x1="28711" y1="53223" x2="28711" y2="53223"/>
                        <a14:foregroundMark x1="28418" y1="50879" x2="28418" y2="50879"/>
                        <a14:foregroundMark x1="28418" y1="47754" x2="28418" y2="47754"/>
                        <a14:foregroundMark x1="28516" y1="59961" x2="28516" y2="59961"/>
                        <a14:foregroundMark x1="28125" y1="56250" x2="28125" y2="56250"/>
                        <a14:foregroundMark x1="28418" y1="66699" x2="28418" y2="66699"/>
                        <a14:foregroundMark x1="28418" y1="62402" x2="28418" y2="62402"/>
                        <a14:foregroundMark x1="28418" y1="71387" x2="28418" y2="71387"/>
                        <a14:foregroundMark x1="35938" y1="79199" x2="35938" y2="79199"/>
                        <a14:foregroundMark x1="44336" y1="74512" x2="44336" y2="74512"/>
                        <a14:foregroundMark x1="44727" y1="67285" x2="44727" y2="67285"/>
                        <a14:foregroundMark x1="45020" y1="61523" x2="45020" y2="61523"/>
                        <a14:foregroundMark x1="63184" y1="58301" x2="63184" y2="58301"/>
                        <a14:foregroundMark x1="62598" y1="58789" x2="62598" y2="58789"/>
                        <a14:foregroundMark x1="67969" y1="55957" x2="67969" y2="55957"/>
                        <a14:foregroundMark x1="69336" y1="53809" x2="69336" y2="53809"/>
                        <a14:foregroundMark x1="73340" y1="47168" x2="73340" y2="47168"/>
                        <a14:foregroundMark x1="73047" y1="48340" x2="73047" y2="48340"/>
                        <a14:foregroundMark x1="73047" y1="48340" x2="73047" y2="48340"/>
                        <a14:foregroundMark x1="72363" y1="50000" x2="72363" y2="50000"/>
                        <a14:foregroundMark x1="73828" y1="43066" x2="73828" y2="43066"/>
                        <a14:foregroundMark x1="73828" y1="37891" x2="73828" y2="37891"/>
                        <a14:foregroundMark x1="72949" y1="33594" x2="72949" y2="33594"/>
                        <a14:foregroundMark x1="55957" y1="37305" x2="55957" y2="37305"/>
                        <a14:foregroundMark x1="46387" y1="21484" x2="46387" y2="21484"/>
                        <a14:foregroundMark x1="46680" y1="21680" x2="46680" y2="21680"/>
                        <a14:foregroundMark x1="38574" y1="21387" x2="38574" y2="21387"/>
                        <a14:foregroundMark x1="31543" y1="22754" x2="31543" y2="22754"/>
                        <a14:foregroundMark x1="34473" y1="21484" x2="34473" y2="21484"/>
                        <a14:foregroundMark x1="35645" y1="21680" x2="35645" y2="21680"/>
                        <a14:foregroundMark x1="43262" y1="21680" x2="43262" y2="21680"/>
                        <a14:foregroundMark x1="50391" y1="21484" x2="50391" y2="21484"/>
                        <a14:foregroundMark x1="57617" y1="21680" x2="57617" y2="21680"/>
                        <a14:foregroundMark x1="53809" y1="21387" x2="53809" y2="21387"/>
                        <a14:foregroundMark x1="63672" y1="22852" x2="63672" y2="22852"/>
                        <a14:foregroundMark x1="65918" y1="24805" x2="65918" y2="24805"/>
                        <a14:foregroundMark x1="64551" y1="23926" x2="64551" y2="23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4" t="18549" r="23016" b="17156"/>
          <a:stretch/>
        </p:blipFill>
        <p:spPr>
          <a:xfrm>
            <a:off x="2877014" y="2073995"/>
            <a:ext cx="949493" cy="1211750"/>
          </a:xfrm>
          <a:prstGeom prst="rect">
            <a:avLst/>
          </a:prstGeom>
        </p:spPr>
      </p:pic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575EDD35-8100-466E-B70E-F1FB861483DE}"/>
              </a:ext>
            </a:extLst>
          </p:cNvPr>
          <p:cNvPicPr>
            <a:picLocks noChangeAspect="1"/>
          </p:cNvPicPr>
          <p:nvPr/>
        </p:nvPicPr>
        <p:blipFill rotWithShape="1"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10000" b="90000" l="16309" r="83691">
                        <a14:foregroundMark x1="52734" y1="38965" x2="52734" y2="38965"/>
                        <a14:foregroundMark x1="64063" y1="50977" x2="64063" y2="50977"/>
                        <a14:foregroundMark x1="41504" y1="57324" x2="41504" y2="57324"/>
                        <a14:foregroundMark x1="42188" y1="57324" x2="42188" y2="57324"/>
                        <a14:foregroundMark x1="40723" y1="52344" x2="40723" y2="52344"/>
                        <a14:foregroundMark x1="38672" y1="46680" x2="38672" y2="46680"/>
                        <a14:foregroundMark x1="45410" y1="29395" x2="45898" y2="30371"/>
                        <a14:foregroundMark x1="48730" y1="36230" x2="51074" y2="40527"/>
                        <a14:foregroundMark x1="52930" y1="40234" x2="54785" y2="36426"/>
                        <a14:foregroundMark x1="55957" y1="29395" x2="57422" y2="26563"/>
                        <a14:foregroundMark x1="61621" y1="20020" x2="63281" y2="20215"/>
                        <a14:foregroundMark x1="67285" y1="20898" x2="69531" y2="22461"/>
                        <a14:foregroundMark x1="59766" y1="22070" x2="58594" y2="22461"/>
                        <a14:foregroundMark x1="55176" y1="32031" x2="55371" y2="33984"/>
                        <a14:foregroundMark x1="52734" y1="37402" x2="53320" y2="36816"/>
                        <a14:foregroundMark x1="46289" y1="32617" x2="46680" y2="30371"/>
                        <a14:foregroundMark x1="43848" y1="24707" x2="43066" y2="22852"/>
                        <a14:foregroundMark x1="42383" y1="22070" x2="42383" y2="22070"/>
                        <a14:foregroundMark x1="36914" y1="19824" x2="34766" y2="20020"/>
                        <a14:foregroundMark x1="38184" y1="20508" x2="39355" y2="20508"/>
                        <a14:foregroundMark x1="33496" y1="22070" x2="31543" y2="22266"/>
                        <a14:foregroundMark x1="29883" y1="28320" x2="32324" y2="32227"/>
                        <a14:foregroundMark x1="33105" y1="35059" x2="35156" y2="38672"/>
                        <a14:foregroundMark x1="37207" y1="44141" x2="39355" y2="48926"/>
                        <a14:foregroundMark x1="40820" y1="52441" x2="42773" y2="56445"/>
                        <a14:foregroundMark x1="44238" y1="59277" x2="44629" y2="62695"/>
                        <a14:foregroundMark x1="42188" y1="64355" x2="40234" y2="65332"/>
                        <a14:foregroundMark x1="37793" y1="66992" x2="35938" y2="70605"/>
                        <a14:foregroundMark x1="36523" y1="74414" x2="38574" y2="78125"/>
                        <a14:foregroundMark x1="44434" y1="80078" x2="48730" y2="80078"/>
                        <a14:foregroundMark x1="53516" y1="73633" x2="51953" y2="75684"/>
                        <a14:foregroundMark x1="48438" y1="78711" x2="45410" y2="78516"/>
                        <a14:foregroundMark x1="55176" y1="70020" x2="55762" y2="65918"/>
                        <a14:foregroundMark x1="59766" y1="58105" x2="60449" y2="56055"/>
                        <a14:foregroundMark x1="58984" y1="59863" x2="57227" y2="64941"/>
                        <a14:foregroundMark x1="61816" y1="54199" x2="61035" y2="50000"/>
                        <a14:foregroundMark x1="65430" y1="45117" x2="65625" y2="41504"/>
                        <a14:foregroundMark x1="68945" y1="35254" x2="69531" y2="32227"/>
                        <a14:foregroundMark x1="70898" y1="24512" x2="71973" y2="29395"/>
                        <a14:foregroundMark x1="67480" y1="38867" x2="67285" y2="41309"/>
                        <a14:foregroundMark x1="64453" y1="47168" x2="62793" y2="49805"/>
                        <a14:foregroundMark x1="29883" y1="24512" x2="29883" y2="24512"/>
                        <a14:foregroundMark x1="29688" y1="30371" x2="29688" y2="30371"/>
                        <a14:foregroundMark x1="29688" y1="30371" x2="29688" y2="30371"/>
                        <a14:foregroundMark x1="29492" y1="28125" x2="29492" y2="28125"/>
                        <a14:foregroundMark x1="31934" y1="34180" x2="31934" y2="34180"/>
                        <a14:foregroundMark x1="34961" y1="39844" x2="34961" y2="39844"/>
                        <a14:foregroundMark x1="33105" y1="37891" x2="33105" y2="37891"/>
                        <a14:foregroundMark x1="37207" y1="45313" x2="37207" y2="45313"/>
                        <a14:foregroundMark x1="34375" y1="40527" x2="34375" y2="40527"/>
                        <a14:foregroundMark x1="32324" y1="35449" x2="32910" y2="36621"/>
                        <a14:foregroundMark x1="35547" y1="42285" x2="36523" y2="43945"/>
                        <a14:foregroundMark x1="42188" y1="63574" x2="42188" y2="63574"/>
                        <a14:foregroundMark x1="35742" y1="66992" x2="35742" y2="66992"/>
                        <a14:foregroundMark x1="36328" y1="75879" x2="36328" y2="75879"/>
                        <a14:foregroundMark x1="34961" y1="70410" x2="34961" y2="70410"/>
                        <a14:foregroundMark x1="41016" y1="64160" x2="41016" y2="64160"/>
                        <a14:foregroundMark x1="53516" y1="75098" x2="53516" y2="75098"/>
                        <a14:foregroundMark x1="57813" y1="65527" x2="57813" y2="65527"/>
                        <a14:foregroundMark x1="61230" y1="56445" x2="61230" y2="56445"/>
                        <a14:foregroundMark x1="67285" y1="41309" x2="67285" y2="41309"/>
                        <a14:foregroundMark x1="70117" y1="35645" x2="70117" y2="35645"/>
                        <a14:foregroundMark x1="66895" y1="42871" x2="66895" y2="42871"/>
                        <a14:foregroundMark x1="66895" y1="43359" x2="66895" y2="43359"/>
                        <a14:foregroundMark x1="63867" y1="51367" x2="63867" y2="51367"/>
                        <a14:foregroundMark x1="60840" y1="57910" x2="60840" y2="57910"/>
                        <a14:foregroundMark x1="62793" y1="52637" x2="62793" y2="52637"/>
                        <a14:foregroundMark x1="65039" y1="48145" x2="65039" y2="48145"/>
                        <a14:foregroundMark x1="71973" y1="24512" x2="71973" y2="24512"/>
                        <a14:foregroundMark x1="65234" y1="19434" x2="65234" y2="19434"/>
                        <a14:foregroundMark x1="71094" y1="33008" x2="71094" y2="33008"/>
                        <a14:foregroundMark x1="54590" y1="30762" x2="54590" y2="30762"/>
                        <a14:foregroundMark x1="51953" y1="38477" x2="51953" y2="38477"/>
                        <a14:foregroundMark x1="52734" y1="35254" x2="52734" y2="35254"/>
                        <a14:foregroundMark x1="56152" y1="25684" x2="56152" y2="25684"/>
                        <a14:foregroundMark x1="56934" y1="23926" x2="56934" y2="23926"/>
                        <a14:foregroundMark x1="52344" y1="37207" x2="52344" y2="37207"/>
                        <a14:foregroundMark x1="47852" y1="31348" x2="47852" y2="313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66" t="9927" r="25424" b="15791"/>
          <a:stretch/>
        </p:blipFill>
        <p:spPr>
          <a:xfrm>
            <a:off x="3721749" y="1936628"/>
            <a:ext cx="1008190" cy="1468113"/>
          </a:xfrm>
          <a:prstGeom prst="rect">
            <a:avLst/>
          </a:prstGeom>
        </p:spPr>
      </p:pic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1A4074BB-CC23-42FD-91B1-2418A939AB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24405" r="13154" b="22857"/>
          <a:stretch/>
        </p:blipFill>
        <p:spPr>
          <a:xfrm>
            <a:off x="4728827" y="2021070"/>
            <a:ext cx="1490528" cy="1233313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DA1052DE-C17C-48EC-A669-081A083C46C7}"/>
              </a:ext>
            </a:extLst>
          </p:cNvPr>
          <p:cNvPicPr>
            <a:picLocks noChangeAspect="1"/>
          </p:cNvPicPr>
          <p:nvPr/>
        </p:nvPicPr>
        <p:blipFill rotWithShape="1"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10000" b="90000" l="10000" r="90000">
                        <a14:foregroundMark x1="35840" y1="37695" x2="36426" y2="37598"/>
                        <a14:foregroundMark x1="38184" y1="32227" x2="38184" y2="32227"/>
                        <a14:foregroundMark x1="59863" y1="28027" x2="59863" y2="28027"/>
                        <a14:foregroundMark x1="64941" y1="40137" x2="64941" y2="40137"/>
                        <a14:foregroundMark x1="69336" y1="52539" x2="69336" y2="52539"/>
                        <a14:foregroundMark x1="75391" y1="68359" x2="75391" y2="68359"/>
                        <a14:foregroundMark x1="49023" y1="54199" x2="49023" y2="54199"/>
                        <a14:foregroundMark x1="49609" y1="54199" x2="51270" y2="54590"/>
                        <a14:foregroundMark x1="26563" y1="64258" x2="25391" y2="65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70" t="17466" r="20052" b="18378"/>
          <a:stretch/>
        </p:blipFill>
        <p:spPr>
          <a:xfrm>
            <a:off x="6160875" y="2073241"/>
            <a:ext cx="1095757" cy="1177991"/>
          </a:xfrm>
          <a:prstGeom prst="rect">
            <a:avLst/>
          </a:prstGeom>
        </p:spPr>
      </p:pic>
      <p:grpSp>
        <p:nvGrpSpPr>
          <p:cNvPr id="92" name="Групувати 91">
            <a:extLst>
              <a:ext uri="{FF2B5EF4-FFF2-40B4-BE49-F238E27FC236}">
                <a16:creationId xmlns:a16="http://schemas.microsoft.com/office/drawing/2014/main" id="{3FB30290-18AE-4A29-A4C3-26097E73CAAD}"/>
              </a:ext>
            </a:extLst>
          </p:cNvPr>
          <p:cNvGrpSpPr/>
          <p:nvPr/>
        </p:nvGrpSpPr>
        <p:grpSpPr>
          <a:xfrm>
            <a:off x="1608173" y="949169"/>
            <a:ext cx="1060314" cy="1050370"/>
            <a:chOff x="1234170" y="782522"/>
            <a:chExt cx="1060314" cy="1050370"/>
          </a:xfrm>
        </p:grpSpPr>
        <p:sp>
          <p:nvSpPr>
            <p:cNvPr id="93" name="Прямокутник 92">
              <a:extLst>
                <a:ext uri="{FF2B5EF4-FFF2-40B4-BE49-F238E27FC236}">
                  <a16:creationId xmlns:a16="http://schemas.microsoft.com/office/drawing/2014/main" id="{53DC351E-1F55-433E-BBDC-1260DC6B80AE}"/>
                </a:ext>
              </a:extLst>
            </p:cNvPr>
            <p:cNvSpPr/>
            <p:nvPr/>
          </p:nvSpPr>
          <p:spPr>
            <a:xfrm>
              <a:off x="1234170" y="782522"/>
              <a:ext cx="102733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0543967-7340-41BE-B6F2-62269CC5E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5786" y="804194"/>
              <a:ext cx="1028698" cy="1028698"/>
            </a:xfrm>
            <a:prstGeom prst="rect">
              <a:avLst/>
            </a:prstGeom>
          </p:spPr>
        </p:pic>
      </p:grpSp>
      <p:grpSp>
        <p:nvGrpSpPr>
          <p:cNvPr id="95" name="Групувати 94">
            <a:extLst>
              <a:ext uri="{FF2B5EF4-FFF2-40B4-BE49-F238E27FC236}">
                <a16:creationId xmlns:a16="http://schemas.microsoft.com/office/drawing/2014/main" id="{D8CD33E7-751E-44ED-B9C2-E2069E3350B0}"/>
              </a:ext>
            </a:extLst>
          </p:cNvPr>
          <p:cNvGrpSpPr/>
          <p:nvPr/>
        </p:nvGrpSpPr>
        <p:grpSpPr>
          <a:xfrm>
            <a:off x="2716138" y="949169"/>
            <a:ext cx="1027338" cy="1008290"/>
            <a:chOff x="2342135" y="782522"/>
            <a:chExt cx="1027338" cy="1008290"/>
          </a:xfrm>
        </p:grpSpPr>
        <p:sp>
          <p:nvSpPr>
            <p:cNvPr id="96" name="Прямокутник 95">
              <a:extLst>
                <a:ext uri="{FF2B5EF4-FFF2-40B4-BE49-F238E27FC236}">
                  <a16:creationId xmlns:a16="http://schemas.microsoft.com/office/drawing/2014/main" id="{FE55E3A1-D910-4CEA-A712-A17A6402E5FE}"/>
                </a:ext>
              </a:extLst>
            </p:cNvPr>
            <p:cNvSpPr/>
            <p:nvPr/>
          </p:nvSpPr>
          <p:spPr>
            <a:xfrm>
              <a:off x="2342135" y="782522"/>
              <a:ext cx="1027338" cy="100829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05DF5BC-8363-4A3B-951D-65BF56623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89313" y="820237"/>
              <a:ext cx="963132" cy="963132"/>
            </a:xfrm>
            <a:prstGeom prst="rect">
              <a:avLst/>
            </a:prstGeom>
          </p:spPr>
        </p:pic>
      </p:grpSp>
      <p:grpSp>
        <p:nvGrpSpPr>
          <p:cNvPr id="98" name="Групувати 97">
            <a:extLst>
              <a:ext uri="{FF2B5EF4-FFF2-40B4-BE49-F238E27FC236}">
                <a16:creationId xmlns:a16="http://schemas.microsoft.com/office/drawing/2014/main" id="{30E995B8-C2AA-4FC5-BC83-6F69E643F0B4}"/>
              </a:ext>
            </a:extLst>
          </p:cNvPr>
          <p:cNvGrpSpPr/>
          <p:nvPr/>
        </p:nvGrpSpPr>
        <p:grpSpPr>
          <a:xfrm>
            <a:off x="4981283" y="943029"/>
            <a:ext cx="1046388" cy="1030760"/>
            <a:chOff x="4607280" y="776382"/>
            <a:chExt cx="1046388" cy="1030760"/>
          </a:xfrm>
        </p:grpSpPr>
        <p:sp>
          <p:nvSpPr>
            <p:cNvPr id="99" name="Прямокутник 98">
              <a:extLst>
                <a:ext uri="{FF2B5EF4-FFF2-40B4-BE49-F238E27FC236}">
                  <a16:creationId xmlns:a16="http://schemas.microsoft.com/office/drawing/2014/main" id="{C3F65B57-3788-4928-A8A1-D3007EB6ED85}"/>
                </a:ext>
              </a:extLst>
            </p:cNvPr>
            <p:cNvSpPr/>
            <p:nvPr/>
          </p:nvSpPr>
          <p:spPr>
            <a:xfrm>
              <a:off x="4607280" y="778444"/>
              <a:ext cx="104638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05E3BC6C-5E9D-4C12-A2F7-45B4759F43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9">
              <a:extLst>
                <a:ext uri="{BEBA8EAE-BF5A-486C-A8C5-ECC9F3942E4B}">
                  <a14:imgProps xmlns:a14="http://schemas.microsoft.com/office/drawing/2010/main">
                    <a14:imgLayer r:embed="rId60">
                      <a14:imgEffect>
                        <a14:backgroundRemoval t="17502" b="81842" l="20291" r="7970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64" t="9459" r="12866" b="10115"/>
            <a:stretch/>
          </p:blipFill>
          <p:spPr>
            <a:xfrm>
              <a:off x="4607280" y="776382"/>
              <a:ext cx="955571" cy="1021679"/>
            </a:xfrm>
            <a:prstGeom prst="rect">
              <a:avLst/>
            </a:prstGeom>
          </p:spPr>
        </p:pic>
      </p:grpSp>
      <p:grpSp>
        <p:nvGrpSpPr>
          <p:cNvPr id="101" name="Групувати 100">
            <a:extLst>
              <a:ext uri="{FF2B5EF4-FFF2-40B4-BE49-F238E27FC236}">
                <a16:creationId xmlns:a16="http://schemas.microsoft.com/office/drawing/2014/main" id="{052339D3-EB20-4F51-86AE-BEC7B7C287B5}"/>
              </a:ext>
            </a:extLst>
          </p:cNvPr>
          <p:cNvGrpSpPr/>
          <p:nvPr/>
        </p:nvGrpSpPr>
        <p:grpSpPr>
          <a:xfrm>
            <a:off x="6089248" y="949169"/>
            <a:ext cx="1046388" cy="1028698"/>
            <a:chOff x="5715245" y="782522"/>
            <a:chExt cx="1046388" cy="1028698"/>
          </a:xfrm>
        </p:grpSpPr>
        <p:sp>
          <p:nvSpPr>
            <p:cNvPr id="102" name="Прямокутник 101">
              <a:extLst>
                <a:ext uri="{FF2B5EF4-FFF2-40B4-BE49-F238E27FC236}">
                  <a16:creationId xmlns:a16="http://schemas.microsoft.com/office/drawing/2014/main" id="{7467AF19-A81C-4F08-A220-111EE882D339}"/>
                </a:ext>
              </a:extLst>
            </p:cNvPr>
            <p:cNvSpPr/>
            <p:nvPr/>
          </p:nvSpPr>
          <p:spPr>
            <a:xfrm>
              <a:off x="5715245" y="782522"/>
              <a:ext cx="104638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03" name="Рисунок 102">
              <a:extLst>
                <a:ext uri="{FF2B5EF4-FFF2-40B4-BE49-F238E27FC236}">
                  <a16:creationId xmlns:a16="http://schemas.microsoft.com/office/drawing/2014/main" id="{CA6A189D-3984-4055-9921-1F352F114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81999" y="818709"/>
              <a:ext cx="916333" cy="956323"/>
            </a:xfrm>
            <a:prstGeom prst="rect">
              <a:avLst/>
            </a:prstGeom>
          </p:spPr>
        </p:pic>
      </p:grpSp>
      <p:grpSp>
        <p:nvGrpSpPr>
          <p:cNvPr id="104" name="Групувати 103">
            <a:extLst>
              <a:ext uri="{FF2B5EF4-FFF2-40B4-BE49-F238E27FC236}">
                <a16:creationId xmlns:a16="http://schemas.microsoft.com/office/drawing/2014/main" id="{61A96614-B8BE-4519-B21B-05C3FB2E71D6}"/>
              </a:ext>
            </a:extLst>
          </p:cNvPr>
          <p:cNvGrpSpPr/>
          <p:nvPr/>
        </p:nvGrpSpPr>
        <p:grpSpPr>
          <a:xfrm>
            <a:off x="3824103" y="949169"/>
            <a:ext cx="1061005" cy="1044792"/>
            <a:chOff x="3497751" y="-613428"/>
            <a:chExt cx="1061005" cy="1044792"/>
          </a:xfrm>
        </p:grpSpPr>
        <p:sp>
          <p:nvSpPr>
            <p:cNvPr id="105" name="Прямокутник 104">
              <a:extLst>
                <a:ext uri="{FF2B5EF4-FFF2-40B4-BE49-F238E27FC236}">
                  <a16:creationId xmlns:a16="http://schemas.microsoft.com/office/drawing/2014/main" id="{85F641BE-D184-4AA3-A2F2-B0EB93CE366D}"/>
                </a:ext>
              </a:extLst>
            </p:cNvPr>
            <p:cNvSpPr/>
            <p:nvPr/>
          </p:nvSpPr>
          <p:spPr>
            <a:xfrm>
              <a:off x="3497751" y="-613428"/>
              <a:ext cx="1061005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353F28F7-62B1-4441-A6C2-BCCA8ACAF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19939" y="-597334"/>
              <a:ext cx="1028698" cy="1028698"/>
            </a:xfrm>
            <a:prstGeom prst="rect">
              <a:avLst/>
            </a:prstGeom>
          </p:spPr>
        </p:pic>
      </p:grpSp>
      <p:pic>
        <p:nvPicPr>
          <p:cNvPr id="120" name="Рисунок 119">
            <a:extLst>
              <a:ext uri="{FF2B5EF4-FFF2-40B4-BE49-F238E27FC236}">
                <a16:creationId xmlns:a16="http://schemas.microsoft.com/office/drawing/2014/main" id="{5281E335-4E9B-4756-8E3A-52CC40A9AD6D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537" y="3425802"/>
            <a:ext cx="2732810" cy="2732810"/>
          </a:xfrm>
          <a:prstGeom prst="rect">
            <a:avLst/>
          </a:prstGeom>
        </p:spPr>
      </p:pic>
      <p:grpSp>
        <p:nvGrpSpPr>
          <p:cNvPr id="121" name="Групувати 120">
            <a:extLst>
              <a:ext uri="{FF2B5EF4-FFF2-40B4-BE49-F238E27FC236}">
                <a16:creationId xmlns:a16="http://schemas.microsoft.com/office/drawing/2014/main" id="{397F639F-922E-47C1-B8A7-E9F5912E445F}"/>
              </a:ext>
            </a:extLst>
          </p:cNvPr>
          <p:cNvGrpSpPr/>
          <p:nvPr/>
        </p:nvGrpSpPr>
        <p:grpSpPr>
          <a:xfrm>
            <a:off x="7176869" y="984403"/>
            <a:ext cx="942083" cy="989103"/>
            <a:chOff x="6832270" y="772318"/>
            <a:chExt cx="1046388" cy="1103245"/>
          </a:xfrm>
        </p:grpSpPr>
        <p:sp>
          <p:nvSpPr>
            <p:cNvPr id="122" name="Прямокутник 121">
              <a:extLst>
                <a:ext uri="{FF2B5EF4-FFF2-40B4-BE49-F238E27FC236}">
                  <a16:creationId xmlns:a16="http://schemas.microsoft.com/office/drawing/2014/main" id="{7D0FCA5F-A719-45E9-8F7D-D12A64A0BC1C}"/>
                </a:ext>
              </a:extLst>
            </p:cNvPr>
            <p:cNvSpPr/>
            <p:nvPr/>
          </p:nvSpPr>
          <p:spPr>
            <a:xfrm>
              <a:off x="6832270" y="772318"/>
              <a:ext cx="1046388" cy="102869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23" name="Рисунок 122">
              <a:extLst>
                <a:ext uri="{FF2B5EF4-FFF2-40B4-BE49-F238E27FC236}">
                  <a16:creationId xmlns:a16="http://schemas.microsoft.com/office/drawing/2014/main" id="{3278D94C-6A2B-423C-994D-2272F5D4EF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0" b="-4767"/>
            <a:stretch/>
          </p:blipFill>
          <p:spPr>
            <a:xfrm>
              <a:off x="6966116" y="785819"/>
              <a:ext cx="876093" cy="1089744"/>
            </a:xfrm>
            <a:prstGeom prst="rect">
              <a:avLst/>
            </a:prstGeom>
          </p:spPr>
        </p:pic>
      </p:grpSp>
      <p:grpSp>
        <p:nvGrpSpPr>
          <p:cNvPr id="124" name="Групувати 123">
            <a:extLst>
              <a:ext uri="{FF2B5EF4-FFF2-40B4-BE49-F238E27FC236}">
                <a16:creationId xmlns:a16="http://schemas.microsoft.com/office/drawing/2014/main" id="{1F93ECAB-CDD1-4A84-B2B4-B65259CDEF1E}"/>
              </a:ext>
            </a:extLst>
          </p:cNvPr>
          <p:cNvGrpSpPr/>
          <p:nvPr/>
        </p:nvGrpSpPr>
        <p:grpSpPr>
          <a:xfrm>
            <a:off x="926062" y="994068"/>
            <a:ext cx="924931" cy="922269"/>
            <a:chOff x="1234170" y="782522"/>
            <a:chExt cx="1027338" cy="1028698"/>
          </a:xfrm>
        </p:grpSpPr>
        <p:sp>
          <p:nvSpPr>
            <p:cNvPr id="125" name="Прямокутник 124">
              <a:extLst>
                <a:ext uri="{FF2B5EF4-FFF2-40B4-BE49-F238E27FC236}">
                  <a16:creationId xmlns:a16="http://schemas.microsoft.com/office/drawing/2014/main" id="{DAF35A23-7066-4FC6-BA13-C1CBF507E1FC}"/>
                </a:ext>
              </a:extLst>
            </p:cNvPr>
            <p:cNvSpPr/>
            <p:nvPr/>
          </p:nvSpPr>
          <p:spPr>
            <a:xfrm>
              <a:off x="1234170" y="782522"/>
              <a:ext cx="102733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6A01E405-2074-4D28-AA9D-36EAECCD3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1" r="901"/>
            <a:stretch/>
          </p:blipFill>
          <p:spPr>
            <a:xfrm>
              <a:off x="1324953" y="831115"/>
              <a:ext cx="889059" cy="909191"/>
            </a:xfrm>
            <a:prstGeom prst="rect">
              <a:avLst/>
            </a:prstGeom>
          </p:spPr>
        </p:pic>
      </p:grpSp>
      <p:grpSp>
        <p:nvGrpSpPr>
          <p:cNvPr id="127" name="Групувати 126">
            <a:extLst>
              <a:ext uri="{FF2B5EF4-FFF2-40B4-BE49-F238E27FC236}">
                <a16:creationId xmlns:a16="http://schemas.microsoft.com/office/drawing/2014/main" id="{40F4AB97-C48D-4E1A-A3E1-966201F4CD03}"/>
              </a:ext>
            </a:extLst>
          </p:cNvPr>
          <p:cNvGrpSpPr/>
          <p:nvPr/>
        </p:nvGrpSpPr>
        <p:grpSpPr>
          <a:xfrm>
            <a:off x="1934290" y="970844"/>
            <a:ext cx="939291" cy="926755"/>
            <a:chOff x="2326187" y="757111"/>
            <a:chExt cx="1043286" cy="1033701"/>
          </a:xfrm>
        </p:grpSpPr>
        <p:sp>
          <p:nvSpPr>
            <p:cNvPr id="128" name="Прямокутник 127">
              <a:extLst>
                <a:ext uri="{FF2B5EF4-FFF2-40B4-BE49-F238E27FC236}">
                  <a16:creationId xmlns:a16="http://schemas.microsoft.com/office/drawing/2014/main" id="{369C1FCF-EAE2-4D3A-AC6C-4B93785207B2}"/>
                </a:ext>
              </a:extLst>
            </p:cNvPr>
            <p:cNvSpPr/>
            <p:nvPr/>
          </p:nvSpPr>
          <p:spPr>
            <a:xfrm>
              <a:off x="2342135" y="782522"/>
              <a:ext cx="1027338" cy="100829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A2A36356-9BF1-4D5A-81B5-A4D9AEF16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26187" y="757111"/>
              <a:ext cx="1026258" cy="1026258"/>
            </a:xfrm>
            <a:prstGeom prst="rect">
              <a:avLst/>
            </a:prstGeom>
          </p:spPr>
        </p:pic>
      </p:grpSp>
      <p:grpSp>
        <p:nvGrpSpPr>
          <p:cNvPr id="130" name="Групувати 129">
            <a:extLst>
              <a:ext uri="{FF2B5EF4-FFF2-40B4-BE49-F238E27FC236}">
                <a16:creationId xmlns:a16="http://schemas.microsoft.com/office/drawing/2014/main" id="{8351C04A-709E-4519-AFDB-88A31D4B6A83}"/>
              </a:ext>
            </a:extLst>
          </p:cNvPr>
          <p:cNvGrpSpPr/>
          <p:nvPr/>
        </p:nvGrpSpPr>
        <p:grpSpPr>
          <a:xfrm>
            <a:off x="4037909" y="1000754"/>
            <a:ext cx="942083" cy="922269"/>
            <a:chOff x="4607280" y="778444"/>
            <a:chExt cx="1046388" cy="1028698"/>
          </a:xfrm>
        </p:grpSpPr>
        <p:sp>
          <p:nvSpPr>
            <p:cNvPr id="131" name="Прямокутник 130">
              <a:extLst>
                <a:ext uri="{FF2B5EF4-FFF2-40B4-BE49-F238E27FC236}">
                  <a16:creationId xmlns:a16="http://schemas.microsoft.com/office/drawing/2014/main" id="{DC4B428B-2123-467A-9720-9226ADF881C7}"/>
                </a:ext>
              </a:extLst>
            </p:cNvPr>
            <p:cNvSpPr/>
            <p:nvPr/>
          </p:nvSpPr>
          <p:spPr>
            <a:xfrm>
              <a:off x="4607280" y="778444"/>
              <a:ext cx="104638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9E2CC930-4DCE-49EB-848B-8FDE88643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" r="989"/>
            <a:stretch/>
          </p:blipFill>
          <p:spPr>
            <a:xfrm>
              <a:off x="4658988" y="781880"/>
              <a:ext cx="888707" cy="950188"/>
            </a:xfrm>
            <a:prstGeom prst="rect">
              <a:avLst/>
            </a:prstGeom>
          </p:spPr>
        </p:pic>
      </p:grpSp>
      <p:grpSp>
        <p:nvGrpSpPr>
          <p:cNvPr id="133" name="Групувати 132">
            <a:extLst>
              <a:ext uri="{FF2B5EF4-FFF2-40B4-BE49-F238E27FC236}">
                <a16:creationId xmlns:a16="http://schemas.microsoft.com/office/drawing/2014/main" id="{AA2DCD7F-F1F1-4D70-B2E8-FDE6A1F45586}"/>
              </a:ext>
            </a:extLst>
          </p:cNvPr>
          <p:cNvGrpSpPr/>
          <p:nvPr/>
        </p:nvGrpSpPr>
        <p:grpSpPr>
          <a:xfrm>
            <a:off x="5081402" y="983421"/>
            <a:ext cx="945645" cy="934273"/>
            <a:chOff x="5711288" y="769133"/>
            <a:chExt cx="1050345" cy="1042087"/>
          </a:xfrm>
        </p:grpSpPr>
        <p:sp>
          <p:nvSpPr>
            <p:cNvPr id="134" name="Прямокутник 133">
              <a:extLst>
                <a:ext uri="{FF2B5EF4-FFF2-40B4-BE49-F238E27FC236}">
                  <a16:creationId xmlns:a16="http://schemas.microsoft.com/office/drawing/2014/main" id="{605160D6-C0C9-414D-B05E-BC0DE15A6EA0}"/>
                </a:ext>
              </a:extLst>
            </p:cNvPr>
            <p:cNvSpPr/>
            <p:nvPr/>
          </p:nvSpPr>
          <p:spPr>
            <a:xfrm>
              <a:off x="5715245" y="782522"/>
              <a:ext cx="104638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18BC9666-0676-478E-A359-B28863286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11288" y="769133"/>
              <a:ext cx="1021679" cy="1021679"/>
            </a:xfrm>
            <a:prstGeom prst="rect">
              <a:avLst/>
            </a:prstGeom>
          </p:spPr>
        </p:pic>
      </p:grpSp>
      <p:grpSp>
        <p:nvGrpSpPr>
          <p:cNvPr id="136" name="Групувати 135">
            <a:extLst>
              <a:ext uri="{FF2B5EF4-FFF2-40B4-BE49-F238E27FC236}">
                <a16:creationId xmlns:a16="http://schemas.microsoft.com/office/drawing/2014/main" id="{845B59DC-0B14-44F6-8224-704F9ECF906C}"/>
              </a:ext>
            </a:extLst>
          </p:cNvPr>
          <p:cNvGrpSpPr/>
          <p:nvPr/>
        </p:nvGrpSpPr>
        <p:grpSpPr>
          <a:xfrm>
            <a:off x="6139203" y="985611"/>
            <a:ext cx="956438" cy="950847"/>
            <a:chOff x="6832270" y="772318"/>
            <a:chExt cx="1062334" cy="1060574"/>
          </a:xfrm>
        </p:grpSpPr>
        <p:sp>
          <p:nvSpPr>
            <p:cNvPr id="137" name="Прямокутник 136">
              <a:extLst>
                <a:ext uri="{FF2B5EF4-FFF2-40B4-BE49-F238E27FC236}">
                  <a16:creationId xmlns:a16="http://schemas.microsoft.com/office/drawing/2014/main" id="{9B75B277-D0FD-4611-8A8C-B49A97243481}"/>
                </a:ext>
              </a:extLst>
            </p:cNvPr>
            <p:cNvSpPr/>
            <p:nvPr/>
          </p:nvSpPr>
          <p:spPr>
            <a:xfrm>
              <a:off x="6832270" y="772318"/>
              <a:ext cx="104638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2EA10E28-549A-4793-9CD5-7D5BEE883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60779" y="790524"/>
              <a:ext cx="1033825" cy="1042368"/>
            </a:xfrm>
            <a:prstGeom prst="rect">
              <a:avLst/>
            </a:prstGeom>
          </p:spPr>
        </p:pic>
      </p:grpSp>
      <p:grpSp>
        <p:nvGrpSpPr>
          <p:cNvPr id="139" name="Групувати 138">
            <a:extLst>
              <a:ext uri="{FF2B5EF4-FFF2-40B4-BE49-F238E27FC236}">
                <a16:creationId xmlns:a16="http://schemas.microsoft.com/office/drawing/2014/main" id="{51306830-5B92-486A-ACF7-C6528F808784}"/>
              </a:ext>
            </a:extLst>
          </p:cNvPr>
          <p:cNvGrpSpPr/>
          <p:nvPr/>
        </p:nvGrpSpPr>
        <p:grpSpPr>
          <a:xfrm>
            <a:off x="2964617" y="986884"/>
            <a:ext cx="955243" cy="922269"/>
            <a:chOff x="3497751" y="-613428"/>
            <a:chExt cx="1061005" cy="1028698"/>
          </a:xfrm>
        </p:grpSpPr>
        <p:sp>
          <p:nvSpPr>
            <p:cNvPr id="140" name="Прямокутник 139">
              <a:extLst>
                <a:ext uri="{FF2B5EF4-FFF2-40B4-BE49-F238E27FC236}">
                  <a16:creationId xmlns:a16="http://schemas.microsoft.com/office/drawing/2014/main" id="{59717614-FB9C-466E-9FE6-03D8F508706C}"/>
                </a:ext>
              </a:extLst>
            </p:cNvPr>
            <p:cNvSpPr/>
            <p:nvPr/>
          </p:nvSpPr>
          <p:spPr>
            <a:xfrm>
              <a:off x="3497751" y="-613428"/>
              <a:ext cx="1061005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45E4366B-A148-458D-BFFA-1D75E7D0D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42414" y="-536353"/>
              <a:ext cx="771678" cy="860232"/>
            </a:xfrm>
            <a:prstGeom prst="rect">
              <a:avLst/>
            </a:prstGeom>
          </p:spPr>
        </p:pic>
      </p:grpSp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25A5FCA4-4B95-41FB-B115-9B06CD099F0F}"/>
              </a:ext>
            </a:extLst>
          </p:cNvPr>
          <p:cNvPicPr>
            <a:picLocks noChangeAspect="1"/>
          </p:cNvPicPr>
          <p:nvPr/>
        </p:nvPicPr>
        <p:blipFill rotWithShape="1"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73" b="-6432"/>
          <a:stretch/>
        </p:blipFill>
        <p:spPr>
          <a:xfrm>
            <a:off x="1592691" y="2057610"/>
            <a:ext cx="509742" cy="1260812"/>
          </a:xfrm>
          <a:prstGeom prst="rect">
            <a:avLst/>
          </a:prstGeom>
        </p:spPr>
      </p:pic>
      <p:pic>
        <p:nvPicPr>
          <p:cNvPr id="146" name="Рисунок 145">
            <a:extLst>
              <a:ext uri="{FF2B5EF4-FFF2-40B4-BE49-F238E27FC236}">
                <a16:creationId xmlns:a16="http://schemas.microsoft.com/office/drawing/2014/main" id="{DA5BB284-5FFA-4D7B-8AFB-04E25AE73789}"/>
              </a:ext>
            </a:extLst>
          </p:cNvPr>
          <p:cNvPicPr>
            <a:picLocks noChangeAspect="1"/>
          </p:cNvPicPr>
          <p:nvPr/>
        </p:nvPicPr>
        <p:blipFill rotWithShape="1">
          <a:blip r:embed="rId66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10000" b="90000" l="10000" r="90000">
                        <a14:foregroundMark x1="26855" y1="50586" x2="26563" y2="55762"/>
                        <a14:foregroundMark x1="27051" y1="63379" x2="26758" y2="67871"/>
                        <a14:foregroundMark x1="27930" y1="73340" x2="28223" y2="77734"/>
                        <a14:foregroundMark x1="29297" y1="82129" x2="31738" y2="85352"/>
                        <a14:foregroundMark x1="33203" y1="87305" x2="37500" y2="89648"/>
                        <a14:foregroundMark x1="42773" y1="88379" x2="44629" y2="87402"/>
                        <a14:foregroundMark x1="49609" y1="82227" x2="50781" y2="78320"/>
                        <a14:foregroundMark x1="49121" y1="71094" x2="47461" y2="64258"/>
                        <a14:foregroundMark x1="47949" y1="52539" x2="47754" y2="47754"/>
                        <a14:foregroundMark x1="48535" y1="40430" x2="48535" y2="36523"/>
                        <a14:foregroundMark x1="48242" y1="56250" x2="48242" y2="54395"/>
                        <a14:foregroundMark x1="49414" y1="58301" x2="49414" y2="58301"/>
                        <a14:foregroundMark x1="48340" y1="59277" x2="48340" y2="62695"/>
                        <a14:foregroundMark x1="50098" y1="65430" x2="50098" y2="65430"/>
                        <a14:foregroundMark x1="26563" y1="29688" x2="28516" y2="36328"/>
                        <a14:foregroundMark x1="28516" y1="36328" x2="28516" y2="36621"/>
                        <a14:foregroundMark x1="26074" y1="37012" x2="26074" y2="42871"/>
                        <a14:foregroundMark x1="26367" y1="46191" x2="27148" y2="49805"/>
                        <a14:foregroundMark x1="27930" y1="37305" x2="27441" y2="45410"/>
                        <a14:foregroundMark x1="28711" y1="18750" x2="26758" y2="26367"/>
                        <a14:foregroundMark x1="32910" y1="16797" x2="36523" y2="15918"/>
                        <a14:foregroundMark x1="42578" y1="14844" x2="44922" y2="14355"/>
                        <a14:foregroundMark x1="54102" y1="15332" x2="58496" y2="15137"/>
                        <a14:foregroundMark x1="68555" y1="15723" x2="70703" y2="17773"/>
                        <a14:foregroundMark x1="72754" y1="20117" x2="73340" y2="24805"/>
                        <a14:foregroundMark x1="72168" y1="29395" x2="69336" y2="34570"/>
                        <a14:foregroundMark x1="65527" y1="35352" x2="61133" y2="35352"/>
                        <a14:foregroundMark x1="51367" y1="35938" x2="53223" y2="35938"/>
                        <a14:foregroundMark x1="58203" y1="34277" x2="54297" y2="34668"/>
                        <a14:foregroundMark x1="25781" y1="44824" x2="25781" y2="44824"/>
                        <a14:foregroundMark x1="25781" y1="48438" x2="25781" y2="48438"/>
                        <a14:foregroundMark x1="25684" y1="51660" x2="25684" y2="51660"/>
                        <a14:foregroundMark x1="25684" y1="50586" x2="25684" y2="50293"/>
                        <a14:foregroundMark x1="25391" y1="59570" x2="25391" y2="59570"/>
                        <a14:foregroundMark x1="25684" y1="57129" x2="25684" y2="57129"/>
                        <a14:foregroundMark x1="25391" y1="55566" x2="25391" y2="55566"/>
                        <a14:foregroundMark x1="26074" y1="30273" x2="26074" y2="30273"/>
                        <a14:foregroundMark x1="26074" y1="33789" x2="26074" y2="33789"/>
                        <a14:foregroundMark x1="25977" y1="31836" x2="25977" y2="31836"/>
                        <a14:foregroundMark x1="25977" y1="27832" x2="25977" y2="27832"/>
                        <a14:foregroundMark x1="27051" y1="23828" x2="27051" y2="23828"/>
                        <a14:foregroundMark x1="26270" y1="23828" x2="26270" y2="23828"/>
                        <a14:foregroundMark x1="27930" y1="18945" x2="27930" y2="18945"/>
                        <a14:foregroundMark x1="31738" y1="15137" x2="31738" y2="15137"/>
                        <a14:foregroundMark x1="30762" y1="15918" x2="30762" y2="15918"/>
                        <a14:foregroundMark x1="40332" y1="13770" x2="40332" y2="13770"/>
                        <a14:foregroundMark x1="47754" y1="13477" x2="47754" y2="13477"/>
                        <a14:foregroundMark x1="49902" y1="13379" x2="49902" y2="13379"/>
                        <a14:foregroundMark x1="45313" y1="13379" x2="43359" y2="13477"/>
                        <a14:foregroundMark x1="41113" y1="13477" x2="41113" y2="13477"/>
                        <a14:foregroundMark x1="37305" y1="14063" x2="37891" y2="13965"/>
                        <a14:foregroundMark x1="33984" y1="14551" x2="34863" y2="14551"/>
                        <a14:foregroundMark x1="29297" y1="15918" x2="29785" y2="15723"/>
                        <a14:foregroundMark x1="60547" y1="13184" x2="62012" y2="13184"/>
                        <a14:foregroundMark x1="55957" y1="12988" x2="57520" y2="12988"/>
                        <a14:foregroundMark x1="50977" y1="13184" x2="51758" y2="13184"/>
                        <a14:foregroundMark x1="51758" y1="13184" x2="52441" y2="13672"/>
                        <a14:foregroundMark x1="54004" y1="13379" x2="54883" y2="13184"/>
                        <a14:foregroundMark x1="66602" y1="13965" x2="67773" y2="13672"/>
                        <a14:foregroundMark x1="70508" y1="15430" x2="71094" y2="15430"/>
                        <a14:foregroundMark x1="72656" y1="17773" x2="72949" y2="18066"/>
                        <a14:foregroundMark x1="74316" y1="21094" x2="74316" y2="21094"/>
                        <a14:foregroundMark x1="74316" y1="23145" x2="74316" y2="23145"/>
                        <a14:foregroundMark x1="74609" y1="27148" x2="74609" y2="27148"/>
                        <a14:foregroundMark x1="74023" y1="29199" x2="74023" y2="29199"/>
                        <a14:foregroundMark x1="71289" y1="33203" x2="71289" y2="33203"/>
                        <a14:foregroundMark x1="71875" y1="33008" x2="71875" y2="33008"/>
                        <a14:foregroundMark x1="67285" y1="35742" x2="67285" y2="35742"/>
                        <a14:foregroundMark x1="61230" y1="36035" x2="61230" y2="36035"/>
                        <a14:foregroundMark x1="63867" y1="36035" x2="63867" y2="36035"/>
                        <a14:foregroundMark x1="58105" y1="35938" x2="58105" y2="35938"/>
                        <a14:foregroundMark x1="49609" y1="36035" x2="49609" y2="36035"/>
                        <a14:foregroundMark x1="49121" y1="40625" x2="49121" y2="40625"/>
                        <a14:foregroundMark x1="49121" y1="43457" x2="49121" y2="43457"/>
                        <a14:foregroundMark x1="49023" y1="46777" x2="49023" y2="46777"/>
                        <a14:foregroundMark x1="49316" y1="51074" x2="49316" y2="51074"/>
                        <a14:foregroundMark x1="49316" y1="57227" x2="49316" y2="57227"/>
                        <a14:foregroundMark x1="49707" y1="63770" x2="49707" y2="63770"/>
                        <a14:foregroundMark x1="49707" y1="62305" x2="49707" y2="62305"/>
                        <a14:foregroundMark x1="49414" y1="60742" x2="49414" y2="60742"/>
                        <a14:foregroundMark x1="50195" y1="71484" x2="50195" y2="71484"/>
                        <a14:foregroundMark x1="50684" y1="76855" x2="50684" y2="76855"/>
                        <a14:foregroundMark x1="50684" y1="81543" x2="50684" y2="81543"/>
                        <a14:foregroundMark x1="49414" y1="85352" x2="49414" y2="85352"/>
                        <a14:foregroundMark x1="47656" y1="87305" x2="47656" y2="87305"/>
                        <a14:foregroundMark x1="43555" y1="88770" x2="43555" y2="88770"/>
                        <a14:foregroundMark x1="40918" y1="89844" x2="40918" y2="89844"/>
                        <a14:foregroundMark x1="32813" y1="87988" x2="32813" y2="87988"/>
                        <a14:foregroundMark x1="31445" y1="87695" x2="31445" y2="87695"/>
                        <a14:foregroundMark x1="28516" y1="84961" x2="28516" y2="84961"/>
                        <a14:foregroundMark x1="26855" y1="81543" x2="26855" y2="81543"/>
                        <a14:foregroundMark x1="26074" y1="76172" x2="26074" y2="76172"/>
                        <a14:foregroundMark x1="26563" y1="74805" x2="26563" y2="74805"/>
                        <a14:foregroundMark x1="26855" y1="77246" x2="26855" y2="77246"/>
                        <a14:foregroundMark x1="26367" y1="68750" x2="26367" y2="68750"/>
                        <a14:foregroundMark x1="25781" y1="63672" x2="25781" y2="63672"/>
                        <a14:foregroundMark x1="25488" y1="62695" x2="25488" y2="62695"/>
                        <a14:foregroundMark x1="25781" y1="66016" x2="25781" y2="66016"/>
                        <a14:foregroundMark x1="25684" y1="61230" x2="25684" y2="61230"/>
                        <a14:foregroundMark x1="65234" y1="13672" x2="65234" y2="13672"/>
                        <a14:foregroundMark x1="63672" y1="13672" x2="63672" y2="13672"/>
                        <a14:foregroundMark x1="62891" y1="13379" x2="62891" y2="13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38" t="11032" r="23016" b="7999"/>
          <a:stretch/>
        </p:blipFill>
        <p:spPr>
          <a:xfrm>
            <a:off x="2224246" y="2261904"/>
            <a:ext cx="733247" cy="1036705"/>
          </a:xfrm>
          <a:prstGeom prst="rect">
            <a:avLst/>
          </a:prstGeom>
        </p:spPr>
      </p:pic>
      <p:pic>
        <p:nvPicPr>
          <p:cNvPr id="147" name="Рисунок 146">
            <a:extLst>
              <a:ext uri="{FF2B5EF4-FFF2-40B4-BE49-F238E27FC236}">
                <a16:creationId xmlns:a16="http://schemas.microsoft.com/office/drawing/2014/main" id="{3F9AC435-B9FB-43DA-9D6C-7EB616625EC3}"/>
              </a:ext>
            </a:extLst>
          </p:cNvPr>
          <p:cNvPicPr>
            <a:picLocks noChangeAspect="1"/>
          </p:cNvPicPr>
          <p:nvPr/>
        </p:nvPicPr>
        <p:blipFill rotWithShape="1"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10000" b="90000" l="10000" r="90000">
                        <a14:foregroundMark x1="30078" y1="31543" x2="29883" y2="34668"/>
                        <a14:foregroundMark x1="29297" y1="40723" x2="29883" y2="44727"/>
                        <a14:foregroundMark x1="29297" y1="52246" x2="29297" y2="54688"/>
                        <a14:foregroundMark x1="29004" y1="46777" x2="29297" y2="51074"/>
                        <a14:foregroundMark x1="29297" y1="58984" x2="29102" y2="62891"/>
                        <a14:foregroundMark x1="29004" y1="68066" x2="29785" y2="73340"/>
                        <a14:foregroundMark x1="30664" y1="76660" x2="33203" y2="78613"/>
                        <a14:foregroundMark x1="40332" y1="78809" x2="41895" y2="77832"/>
                        <a14:foregroundMark x1="43848" y1="74805" x2="44629" y2="70410"/>
                        <a14:foregroundMark x1="44336" y1="66406" x2="44336" y2="59961"/>
                        <a14:foregroundMark x1="41895" y1="76660" x2="37012" y2="78516"/>
                        <a14:foregroundMark x1="28809" y1="29102" x2="29590" y2="28320"/>
                        <a14:foregroundMark x1="29785" y1="28027" x2="29785" y2="26074"/>
                        <a14:foregroundMark x1="30762" y1="24219" x2="31543" y2="23926"/>
                        <a14:foregroundMark x1="36523" y1="22168" x2="38867" y2="22168"/>
                        <a14:foregroundMark x1="46387" y1="22461" x2="50098" y2="22266"/>
                        <a14:foregroundMark x1="57129" y1="23047" x2="61426" y2="23047"/>
                        <a14:foregroundMark x1="65625" y1="25586" x2="69336" y2="27246"/>
                        <a14:foregroundMark x1="70801" y1="30566" x2="73242" y2="35742"/>
                        <a14:foregroundMark x1="73828" y1="40723" x2="71582" y2="46387"/>
                        <a14:foregroundMark x1="71582" y1="49414" x2="70508" y2="50879"/>
                        <a14:foregroundMark x1="70508" y1="50879" x2="67969" y2="53906"/>
                        <a14:foregroundMark x1="66309" y1="56348" x2="62793" y2="57910"/>
                        <a14:foregroundMark x1="59180" y1="59570" x2="56152" y2="59570"/>
                        <a14:foregroundMark x1="50684" y1="60156" x2="48047" y2="60449"/>
                        <a14:foregroundMark x1="54785" y1="59570" x2="52344" y2="59961"/>
                        <a14:foregroundMark x1="54102" y1="60938" x2="54102" y2="60938"/>
                        <a14:foregroundMark x1="57617" y1="60352" x2="58203" y2="60156"/>
                        <a14:foregroundMark x1="54297" y1="47168" x2="56836" y2="44043"/>
                        <a14:foregroundMark x1="58105" y1="41504" x2="58203" y2="38672"/>
                        <a14:foregroundMark x1="55957" y1="36621" x2="53125" y2="35352"/>
                        <a14:foregroundMark x1="50781" y1="36230" x2="47949" y2="36621"/>
                        <a14:foregroundMark x1="44922" y1="35742" x2="43848" y2="37402"/>
                        <a14:foregroundMark x1="43848" y1="39258" x2="43848" y2="39648"/>
                        <a14:foregroundMark x1="44141" y1="41992" x2="45215" y2="43652"/>
                        <a14:foregroundMark x1="45020" y1="46387" x2="46094" y2="45801"/>
                        <a14:foregroundMark x1="49609" y1="47266" x2="51758" y2="46777"/>
                        <a14:foregroundMark x1="28809" y1="29590" x2="28809" y2="29590"/>
                        <a14:foregroundMark x1="28516" y1="30469" x2="28516" y2="30469"/>
                        <a14:foregroundMark x1="28516" y1="33203" x2="28516" y2="33203"/>
                        <a14:foregroundMark x1="28516" y1="34961" x2="28516" y2="34961"/>
                        <a14:foregroundMark x1="29004" y1="36523" x2="29004" y2="36523"/>
                        <a14:foregroundMark x1="28516" y1="37988" x2="28516" y2="37988"/>
                        <a14:foregroundMark x1="28711" y1="40625" x2="28711" y2="40625"/>
                        <a14:foregroundMark x1="28516" y1="43066" x2="28516" y2="43066"/>
                        <a14:foregroundMark x1="28711" y1="53223" x2="28711" y2="53223"/>
                        <a14:foregroundMark x1="28418" y1="50879" x2="28418" y2="50879"/>
                        <a14:foregroundMark x1="28418" y1="47754" x2="28418" y2="47754"/>
                        <a14:foregroundMark x1="28516" y1="59961" x2="28516" y2="59961"/>
                        <a14:foregroundMark x1="28125" y1="56250" x2="28125" y2="56250"/>
                        <a14:foregroundMark x1="28418" y1="66699" x2="28418" y2="66699"/>
                        <a14:foregroundMark x1="28418" y1="62402" x2="28418" y2="62402"/>
                        <a14:foregroundMark x1="28418" y1="71387" x2="28418" y2="71387"/>
                        <a14:foregroundMark x1="35938" y1="79199" x2="35938" y2="79199"/>
                        <a14:foregroundMark x1="44336" y1="74512" x2="44336" y2="74512"/>
                        <a14:foregroundMark x1="44727" y1="67285" x2="44727" y2="67285"/>
                        <a14:foregroundMark x1="45020" y1="61523" x2="45020" y2="61523"/>
                        <a14:foregroundMark x1="63184" y1="58301" x2="63184" y2="58301"/>
                        <a14:foregroundMark x1="62598" y1="58789" x2="62598" y2="58789"/>
                        <a14:foregroundMark x1="67969" y1="55957" x2="67969" y2="55957"/>
                        <a14:foregroundMark x1="69336" y1="53809" x2="69336" y2="53809"/>
                        <a14:foregroundMark x1="73340" y1="47168" x2="73340" y2="47168"/>
                        <a14:foregroundMark x1="73047" y1="48340" x2="73047" y2="48340"/>
                        <a14:foregroundMark x1="73047" y1="48340" x2="73047" y2="48340"/>
                        <a14:foregroundMark x1="72363" y1="50000" x2="72363" y2="50000"/>
                        <a14:foregroundMark x1="73828" y1="43066" x2="73828" y2="43066"/>
                        <a14:foregroundMark x1="73828" y1="37891" x2="73828" y2="37891"/>
                        <a14:foregroundMark x1="72949" y1="33594" x2="72949" y2="33594"/>
                        <a14:foregroundMark x1="55957" y1="37305" x2="55957" y2="37305"/>
                        <a14:foregroundMark x1="46387" y1="21484" x2="46387" y2="21484"/>
                        <a14:foregroundMark x1="46680" y1="21680" x2="46680" y2="21680"/>
                        <a14:foregroundMark x1="38574" y1="21387" x2="38574" y2="21387"/>
                        <a14:foregroundMark x1="31543" y1="22754" x2="31543" y2="22754"/>
                        <a14:foregroundMark x1="34473" y1="21484" x2="34473" y2="21484"/>
                        <a14:foregroundMark x1="35645" y1="21680" x2="35645" y2="21680"/>
                        <a14:foregroundMark x1="43262" y1="21680" x2="43262" y2="21680"/>
                        <a14:foregroundMark x1="50391" y1="21484" x2="50391" y2="21484"/>
                        <a14:foregroundMark x1="57617" y1="21680" x2="57617" y2="21680"/>
                        <a14:foregroundMark x1="53809" y1="21387" x2="53809" y2="21387"/>
                        <a14:foregroundMark x1="63672" y1="22852" x2="63672" y2="22852"/>
                        <a14:foregroundMark x1="65918" y1="24805" x2="65918" y2="24805"/>
                        <a14:foregroundMark x1="64551" y1="23926" x2="64551" y2="23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4" t="18549" r="23016" b="17156"/>
          <a:stretch/>
        </p:blipFill>
        <p:spPr>
          <a:xfrm>
            <a:off x="3062435" y="2261904"/>
            <a:ext cx="753202" cy="1036705"/>
          </a:xfrm>
          <a:prstGeom prst="rect">
            <a:avLst/>
          </a:prstGeom>
        </p:spPr>
      </p:pic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C301AFDF-8221-46D5-A739-B3B495CDEE5F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" r="7109"/>
          <a:stretch/>
        </p:blipFill>
        <p:spPr>
          <a:xfrm>
            <a:off x="3798609" y="2247200"/>
            <a:ext cx="834211" cy="1036705"/>
          </a:xfrm>
          <a:prstGeom prst="rect">
            <a:avLst/>
          </a:prstGeom>
        </p:spPr>
      </p:pic>
      <p:pic>
        <p:nvPicPr>
          <p:cNvPr id="149" name="Рисунок 148">
            <a:extLst>
              <a:ext uri="{FF2B5EF4-FFF2-40B4-BE49-F238E27FC236}">
                <a16:creationId xmlns:a16="http://schemas.microsoft.com/office/drawing/2014/main" id="{F90D4900-1D90-467B-9D67-8CDFC59F98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24405" r="13154" b="22857"/>
          <a:stretch/>
        </p:blipFill>
        <p:spPr>
          <a:xfrm>
            <a:off x="4552980" y="2179278"/>
            <a:ext cx="1376966" cy="1139348"/>
          </a:xfrm>
          <a:prstGeom prst="rect">
            <a:avLst/>
          </a:prstGeom>
        </p:spPr>
      </p:pic>
      <p:pic>
        <p:nvPicPr>
          <p:cNvPr id="150" name="Рисунок 149">
            <a:extLst>
              <a:ext uri="{FF2B5EF4-FFF2-40B4-BE49-F238E27FC236}">
                <a16:creationId xmlns:a16="http://schemas.microsoft.com/office/drawing/2014/main" id="{EB747396-5E6A-4CC3-AE28-F0A7022C6A47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>
                        <a14:foregroundMark x1="36133" y1="20313" x2="36133" y2="20313"/>
                        <a14:foregroundMark x1="42188" y1="23047" x2="42969" y2="25195"/>
                        <a14:foregroundMark x1="44629" y1="30176" x2="44629" y2="30176"/>
                        <a14:foregroundMark x1="43359" y1="30762" x2="44629" y2="35742"/>
                        <a14:foregroundMark x1="49414" y1="32129" x2="47461" y2="34961"/>
                        <a14:foregroundMark x1="57910" y1="23633" x2="57910" y2="23633"/>
                        <a14:foregroundMark x1="65234" y1="20410" x2="65234" y2="20410"/>
                        <a14:foregroundMark x1="70215" y1="22754" x2="70215" y2="22754"/>
                        <a14:foregroundMark x1="72168" y1="29199" x2="72168" y2="29199"/>
                        <a14:foregroundMark x1="69727" y1="34375" x2="69727" y2="34375"/>
                        <a14:foregroundMark x1="62598" y1="41699" x2="62598" y2="41699"/>
                        <a14:foregroundMark x1="57813" y1="47754" x2="57813" y2="47754"/>
                        <a14:foregroundMark x1="60547" y1="52539" x2="60547" y2="52539"/>
                        <a14:foregroundMark x1="64746" y1="57715" x2="64746" y2="57715"/>
                        <a14:foregroundMark x1="71289" y1="66504" x2="71289" y2="66504"/>
                        <a14:foregroundMark x1="73047" y1="71387" x2="73047" y2="71387"/>
                        <a14:foregroundMark x1="69922" y1="78223" x2="69922" y2="78223"/>
                        <a14:foregroundMark x1="60645" y1="78809" x2="60645" y2="78809"/>
                        <a14:foregroundMark x1="55176" y1="73340" x2="55176" y2="73340"/>
                        <a14:foregroundMark x1="49707" y1="65625" x2="49707" y2="65625"/>
                        <a14:foregroundMark x1="43848" y1="59570" x2="43848" y2="59570"/>
                        <a14:foregroundMark x1="43066" y1="66699" x2="42773" y2="68359"/>
                        <a14:foregroundMark x1="41895" y1="72559" x2="43262" y2="74512"/>
                        <a14:foregroundMark x1="43848" y1="71484" x2="43652" y2="70117"/>
                        <a14:foregroundMark x1="43848" y1="65918" x2="43848" y2="65137"/>
                        <a14:foregroundMark x1="36426" y1="79395" x2="38086" y2="78516"/>
                        <a14:foregroundMark x1="30664" y1="77832" x2="31250" y2="76660"/>
                        <a14:foregroundMark x1="28125" y1="75781" x2="29004" y2="70410"/>
                        <a14:foregroundMark x1="28125" y1="68359" x2="28418" y2="64063"/>
                        <a14:foregroundMark x1="27344" y1="57129" x2="27344" y2="57422"/>
                        <a14:foregroundMark x1="27734" y1="51074" x2="27734" y2="51074"/>
                        <a14:foregroundMark x1="27441" y1="44043" x2="27441" y2="44043"/>
                        <a14:foregroundMark x1="27734" y1="33301" x2="27734" y2="33301"/>
                        <a14:foregroundMark x1="27930" y1="29102" x2="27344" y2="32129"/>
                        <a14:foregroundMark x1="27148" y1="64258" x2="27344" y2="670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16196" r="21920" b="15151"/>
          <a:stretch/>
        </p:blipFill>
        <p:spPr>
          <a:xfrm>
            <a:off x="5969049" y="2247200"/>
            <a:ext cx="869464" cy="1079333"/>
          </a:xfrm>
          <a:prstGeom prst="rect">
            <a:avLst/>
          </a:prstGeom>
        </p:spPr>
      </p:pic>
      <p:pic>
        <p:nvPicPr>
          <p:cNvPr id="151" name="Рисунок 150">
            <a:extLst>
              <a:ext uri="{FF2B5EF4-FFF2-40B4-BE49-F238E27FC236}">
                <a16:creationId xmlns:a16="http://schemas.microsoft.com/office/drawing/2014/main" id="{8A27DCB3-0165-4196-AEC4-087179FA4AC7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10000" b="90000" l="10000" r="90000">
                        <a14:foregroundMark x1="43555" y1="34570" x2="43262" y2="38477"/>
                        <a14:foregroundMark x1="46289" y1="44238" x2="46973" y2="42871"/>
                        <a14:foregroundMark x1="40039" y1="23340" x2="41895" y2="24414"/>
                        <a14:foregroundMark x1="42285" y1="24805" x2="42285" y2="24805"/>
                        <a14:foregroundMark x1="56836" y1="26855" x2="56152" y2="28809"/>
                        <a14:foregroundMark x1="63574" y1="22559" x2="65234" y2="22559"/>
                        <a14:foregroundMark x1="69434" y1="26074" x2="70020" y2="28906"/>
                        <a14:foregroundMark x1="70020" y1="34961" x2="70020" y2="39355"/>
                        <a14:foregroundMark x1="69629" y1="46387" x2="69336" y2="50293"/>
                        <a14:foregroundMark x1="69922" y1="55957" x2="69922" y2="58496"/>
                        <a14:foregroundMark x1="69336" y1="64063" x2="69141" y2="67090"/>
                        <a14:foregroundMark x1="69629" y1="71387" x2="69336" y2="73633"/>
                        <a14:foregroundMark x1="65918" y1="76953" x2="65234" y2="77246"/>
                        <a14:foregroundMark x1="59570" y1="76855" x2="57520" y2="76074"/>
                        <a14:foregroundMark x1="55762" y1="72754" x2="54785" y2="68652"/>
                        <a14:foregroundMark x1="55371" y1="62598" x2="55371" y2="58984"/>
                        <a14:foregroundMark x1="55469" y1="53906" x2="54785" y2="50781"/>
                        <a14:foregroundMark x1="51855" y1="55273" x2="50488" y2="58203"/>
                        <a14:foregroundMark x1="49121" y1="61523" x2="48242" y2="63770"/>
                        <a14:foregroundMark x1="46289" y1="66797" x2="45508" y2="68652"/>
                        <a14:foregroundMark x1="42969" y1="73633" x2="41895" y2="75000"/>
                        <a14:foregroundMark x1="35547" y1="77246" x2="33105" y2="76953"/>
                        <a14:foregroundMark x1="30371" y1="73438" x2="31250" y2="74707"/>
                        <a14:foregroundMark x1="29883" y1="72168" x2="29883" y2="71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87" t="18967" r="23862" b="18154"/>
          <a:stretch/>
        </p:blipFill>
        <p:spPr>
          <a:xfrm>
            <a:off x="6832270" y="2247200"/>
            <a:ext cx="854887" cy="1036705"/>
          </a:xfrm>
          <a:prstGeom prst="rect">
            <a:avLst/>
          </a:prstGeom>
        </p:spPr>
      </p:pic>
      <p:pic>
        <p:nvPicPr>
          <p:cNvPr id="200" name="Рисунок 199">
            <a:extLst>
              <a:ext uri="{FF2B5EF4-FFF2-40B4-BE49-F238E27FC236}">
                <a16:creationId xmlns:a16="http://schemas.microsoft.com/office/drawing/2014/main" id="{63F85F2F-F897-40E9-8BB6-D3185ED104D9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1537" y="3439422"/>
            <a:ext cx="2732810" cy="2732810"/>
          </a:xfrm>
          <a:prstGeom prst="rect">
            <a:avLst/>
          </a:prstGeom>
        </p:spPr>
      </p:pic>
      <p:grpSp>
        <p:nvGrpSpPr>
          <p:cNvPr id="201" name="Групувати 200">
            <a:extLst>
              <a:ext uri="{FF2B5EF4-FFF2-40B4-BE49-F238E27FC236}">
                <a16:creationId xmlns:a16="http://schemas.microsoft.com/office/drawing/2014/main" id="{73AE167B-51BA-4C12-A8EC-C331CA225783}"/>
              </a:ext>
            </a:extLst>
          </p:cNvPr>
          <p:cNvGrpSpPr/>
          <p:nvPr/>
        </p:nvGrpSpPr>
        <p:grpSpPr>
          <a:xfrm>
            <a:off x="7176869" y="998023"/>
            <a:ext cx="942083" cy="922270"/>
            <a:chOff x="6832270" y="772318"/>
            <a:chExt cx="1046388" cy="1028699"/>
          </a:xfrm>
        </p:grpSpPr>
        <p:sp>
          <p:nvSpPr>
            <p:cNvPr id="202" name="Прямокутник 201">
              <a:extLst>
                <a:ext uri="{FF2B5EF4-FFF2-40B4-BE49-F238E27FC236}">
                  <a16:creationId xmlns:a16="http://schemas.microsoft.com/office/drawing/2014/main" id="{EC0FC0C3-8FCE-48EF-AC6D-65F07786D15C}"/>
                </a:ext>
              </a:extLst>
            </p:cNvPr>
            <p:cNvSpPr/>
            <p:nvPr/>
          </p:nvSpPr>
          <p:spPr>
            <a:xfrm>
              <a:off x="6832270" y="772318"/>
              <a:ext cx="1046388" cy="102869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203" name="Рисунок 202">
              <a:extLst>
                <a:ext uri="{FF2B5EF4-FFF2-40B4-BE49-F238E27FC236}">
                  <a16:creationId xmlns:a16="http://schemas.microsoft.com/office/drawing/2014/main" id="{F0504C1A-6949-4736-BC83-46284BD81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5" b="965"/>
            <a:stretch/>
          </p:blipFill>
          <p:spPr>
            <a:xfrm>
              <a:off x="6936253" y="839030"/>
              <a:ext cx="868774" cy="892936"/>
            </a:xfrm>
            <a:prstGeom prst="rect">
              <a:avLst/>
            </a:prstGeom>
          </p:spPr>
        </p:pic>
      </p:grpSp>
      <p:grpSp>
        <p:nvGrpSpPr>
          <p:cNvPr id="204" name="Групувати 203">
            <a:extLst>
              <a:ext uri="{FF2B5EF4-FFF2-40B4-BE49-F238E27FC236}">
                <a16:creationId xmlns:a16="http://schemas.microsoft.com/office/drawing/2014/main" id="{7BC40C71-A60C-4359-8EDC-BEF17D3247F7}"/>
              </a:ext>
            </a:extLst>
          </p:cNvPr>
          <p:cNvGrpSpPr/>
          <p:nvPr/>
        </p:nvGrpSpPr>
        <p:grpSpPr>
          <a:xfrm>
            <a:off x="926062" y="1007688"/>
            <a:ext cx="924931" cy="922269"/>
            <a:chOff x="1234170" y="782522"/>
            <a:chExt cx="1027338" cy="1028698"/>
          </a:xfrm>
        </p:grpSpPr>
        <p:sp>
          <p:nvSpPr>
            <p:cNvPr id="205" name="Прямокутник 204">
              <a:extLst>
                <a:ext uri="{FF2B5EF4-FFF2-40B4-BE49-F238E27FC236}">
                  <a16:creationId xmlns:a16="http://schemas.microsoft.com/office/drawing/2014/main" id="{043E3371-0586-4A20-B17C-F4392C2AEDF1}"/>
                </a:ext>
              </a:extLst>
            </p:cNvPr>
            <p:cNvSpPr/>
            <p:nvPr/>
          </p:nvSpPr>
          <p:spPr>
            <a:xfrm>
              <a:off x="1234170" y="782522"/>
              <a:ext cx="102733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206" name="Рисунок 205">
              <a:extLst>
                <a:ext uri="{FF2B5EF4-FFF2-40B4-BE49-F238E27FC236}">
                  <a16:creationId xmlns:a16="http://schemas.microsoft.com/office/drawing/2014/main" id="{156E4613-2C2D-43BA-B275-892984E56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1" r="901"/>
            <a:stretch/>
          </p:blipFill>
          <p:spPr>
            <a:xfrm>
              <a:off x="1324953" y="831115"/>
              <a:ext cx="889059" cy="909191"/>
            </a:xfrm>
            <a:prstGeom prst="rect">
              <a:avLst/>
            </a:prstGeom>
          </p:spPr>
        </p:pic>
      </p:grpSp>
      <p:grpSp>
        <p:nvGrpSpPr>
          <p:cNvPr id="207" name="Групувати 206">
            <a:extLst>
              <a:ext uri="{FF2B5EF4-FFF2-40B4-BE49-F238E27FC236}">
                <a16:creationId xmlns:a16="http://schemas.microsoft.com/office/drawing/2014/main" id="{15223FBD-2AA8-4028-A2B8-ECA46E863A4A}"/>
              </a:ext>
            </a:extLst>
          </p:cNvPr>
          <p:cNvGrpSpPr/>
          <p:nvPr/>
        </p:nvGrpSpPr>
        <p:grpSpPr>
          <a:xfrm>
            <a:off x="1948649" y="996065"/>
            <a:ext cx="981669" cy="920082"/>
            <a:chOff x="2342135" y="770052"/>
            <a:chExt cx="1090355" cy="1026258"/>
          </a:xfrm>
        </p:grpSpPr>
        <p:sp>
          <p:nvSpPr>
            <p:cNvPr id="208" name="Прямокутник 207">
              <a:extLst>
                <a:ext uri="{FF2B5EF4-FFF2-40B4-BE49-F238E27FC236}">
                  <a16:creationId xmlns:a16="http://schemas.microsoft.com/office/drawing/2014/main" id="{3DC0BBD0-FEF6-4E8B-9B64-EEDB061474A3}"/>
                </a:ext>
              </a:extLst>
            </p:cNvPr>
            <p:cNvSpPr/>
            <p:nvPr/>
          </p:nvSpPr>
          <p:spPr>
            <a:xfrm>
              <a:off x="2342135" y="782522"/>
              <a:ext cx="1027338" cy="100829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09" name="Рисунок 208">
              <a:extLst>
                <a:ext uri="{FF2B5EF4-FFF2-40B4-BE49-F238E27FC236}">
                  <a16:creationId xmlns:a16="http://schemas.microsoft.com/office/drawing/2014/main" id="{9AC139FF-21D4-4EB5-A7CC-D39DA803A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5" r="885"/>
            <a:stretch/>
          </p:blipFill>
          <p:spPr>
            <a:xfrm>
              <a:off x="2406233" y="770052"/>
              <a:ext cx="1026257" cy="1026258"/>
            </a:xfrm>
            <a:prstGeom prst="rect">
              <a:avLst/>
            </a:prstGeom>
          </p:spPr>
        </p:pic>
      </p:grpSp>
      <p:grpSp>
        <p:nvGrpSpPr>
          <p:cNvPr id="210" name="Групувати 209">
            <a:extLst>
              <a:ext uri="{FF2B5EF4-FFF2-40B4-BE49-F238E27FC236}">
                <a16:creationId xmlns:a16="http://schemas.microsoft.com/office/drawing/2014/main" id="{B43AF9A5-100D-44CE-8E75-584BFBED993C}"/>
              </a:ext>
            </a:extLst>
          </p:cNvPr>
          <p:cNvGrpSpPr/>
          <p:nvPr/>
        </p:nvGrpSpPr>
        <p:grpSpPr>
          <a:xfrm>
            <a:off x="4037909" y="1014374"/>
            <a:ext cx="942083" cy="922269"/>
            <a:chOff x="4607280" y="778444"/>
            <a:chExt cx="1046388" cy="1028698"/>
          </a:xfrm>
        </p:grpSpPr>
        <p:sp>
          <p:nvSpPr>
            <p:cNvPr id="211" name="Прямокутник 210">
              <a:extLst>
                <a:ext uri="{FF2B5EF4-FFF2-40B4-BE49-F238E27FC236}">
                  <a16:creationId xmlns:a16="http://schemas.microsoft.com/office/drawing/2014/main" id="{FF6EFA02-2B37-4EAF-B1B8-22A9D67C573C}"/>
                </a:ext>
              </a:extLst>
            </p:cNvPr>
            <p:cNvSpPr/>
            <p:nvPr/>
          </p:nvSpPr>
          <p:spPr>
            <a:xfrm>
              <a:off x="4607280" y="778444"/>
              <a:ext cx="104638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12" name="Рисунок 211">
              <a:extLst>
                <a:ext uri="{FF2B5EF4-FFF2-40B4-BE49-F238E27FC236}">
                  <a16:creationId xmlns:a16="http://schemas.microsoft.com/office/drawing/2014/main" id="{B13F427C-627A-4EE9-BEC1-E2902C082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" r="989"/>
            <a:stretch/>
          </p:blipFill>
          <p:spPr>
            <a:xfrm>
              <a:off x="4698557" y="842091"/>
              <a:ext cx="805439" cy="861159"/>
            </a:xfrm>
            <a:prstGeom prst="rect">
              <a:avLst/>
            </a:prstGeom>
          </p:spPr>
        </p:pic>
      </p:grpSp>
      <p:grpSp>
        <p:nvGrpSpPr>
          <p:cNvPr id="213" name="Групувати 212">
            <a:extLst>
              <a:ext uri="{FF2B5EF4-FFF2-40B4-BE49-F238E27FC236}">
                <a16:creationId xmlns:a16="http://schemas.microsoft.com/office/drawing/2014/main" id="{E5254CA5-8804-4DFA-829B-FEB02B23FEC7}"/>
              </a:ext>
            </a:extLst>
          </p:cNvPr>
          <p:cNvGrpSpPr/>
          <p:nvPr/>
        </p:nvGrpSpPr>
        <p:grpSpPr>
          <a:xfrm>
            <a:off x="5071538" y="915369"/>
            <a:ext cx="955511" cy="1094349"/>
            <a:chOff x="5700330" y="678036"/>
            <a:chExt cx="1061303" cy="1220636"/>
          </a:xfrm>
        </p:grpSpPr>
        <p:sp>
          <p:nvSpPr>
            <p:cNvPr id="214" name="Прямокутник 213">
              <a:extLst>
                <a:ext uri="{FF2B5EF4-FFF2-40B4-BE49-F238E27FC236}">
                  <a16:creationId xmlns:a16="http://schemas.microsoft.com/office/drawing/2014/main" id="{A5ED9FA9-4E28-470C-A94C-C064EA195B63}"/>
                </a:ext>
              </a:extLst>
            </p:cNvPr>
            <p:cNvSpPr/>
            <p:nvPr/>
          </p:nvSpPr>
          <p:spPr>
            <a:xfrm>
              <a:off x="5715245" y="782522"/>
              <a:ext cx="104638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15" name="Рисунок 214">
              <a:extLst>
                <a:ext uri="{FF2B5EF4-FFF2-40B4-BE49-F238E27FC236}">
                  <a16:creationId xmlns:a16="http://schemas.microsoft.com/office/drawing/2014/main" id="{DDB8140E-E718-4E0B-BDAC-1845B69CD0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9">
              <a:extLst>
                <a:ext uri="{BEBA8EAE-BF5A-486C-A8C5-ECC9F3942E4B}">
                  <a14:imgProps xmlns:a14="http://schemas.microsoft.com/office/drawing/2010/main">
                    <a14:imgLayer r:embed="rId70">
                      <a14:imgEffect>
                        <a14:backgroundRemoval t="19824" b="75684" l="27930" r="73633">
                          <a14:foregroundMark x1="55957" y1="19824" x2="55957" y2="19824"/>
                          <a14:foregroundMark x1="41406" y1="75488" x2="41406" y2="754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07" t="14168" r="20568" b="17385"/>
            <a:stretch/>
          </p:blipFill>
          <p:spPr>
            <a:xfrm>
              <a:off x="5700330" y="678036"/>
              <a:ext cx="1016210" cy="1220636"/>
            </a:xfrm>
            <a:prstGeom prst="rect">
              <a:avLst/>
            </a:prstGeom>
          </p:spPr>
        </p:pic>
      </p:grpSp>
      <p:grpSp>
        <p:nvGrpSpPr>
          <p:cNvPr id="216" name="Групувати 215">
            <a:extLst>
              <a:ext uri="{FF2B5EF4-FFF2-40B4-BE49-F238E27FC236}">
                <a16:creationId xmlns:a16="http://schemas.microsoft.com/office/drawing/2014/main" id="{5B6FDE87-043F-4FBF-AAE7-B4CFB8DC09C4}"/>
              </a:ext>
            </a:extLst>
          </p:cNvPr>
          <p:cNvGrpSpPr/>
          <p:nvPr/>
        </p:nvGrpSpPr>
        <p:grpSpPr>
          <a:xfrm>
            <a:off x="6139203" y="999231"/>
            <a:ext cx="956438" cy="950847"/>
            <a:chOff x="6832270" y="772318"/>
            <a:chExt cx="1062334" cy="1060574"/>
          </a:xfrm>
        </p:grpSpPr>
        <p:sp>
          <p:nvSpPr>
            <p:cNvPr id="217" name="Прямокутник 216">
              <a:extLst>
                <a:ext uri="{FF2B5EF4-FFF2-40B4-BE49-F238E27FC236}">
                  <a16:creationId xmlns:a16="http://schemas.microsoft.com/office/drawing/2014/main" id="{A93984BB-7309-4A06-ABC7-8CEC85E14891}"/>
                </a:ext>
              </a:extLst>
            </p:cNvPr>
            <p:cNvSpPr/>
            <p:nvPr/>
          </p:nvSpPr>
          <p:spPr>
            <a:xfrm>
              <a:off x="6832270" y="772318"/>
              <a:ext cx="104638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18" name="Рисунок 217">
              <a:extLst>
                <a:ext uri="{FF2B5EF4-FFF2-40B4-BE49-F238E27FC236}">
                  <a16:creationId xmlns:a16="http://schemas.microsoft.com/office/drawing/2014/main" id="{E3760460-83D4-408A-B3AB-5AFD94B17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60779" y="790524"/>
              <a:ext cx="1033825" cy="1042368"/>
            </a:xfrm>
            <a:prstGeom prst="rect">
              <a:avLst/>
            </a:prstGeom>
          </p:spPr>
        </p:pic>
      </p:grpSp>
      <p:grpSp>
        <p:nvGrpSpPr>
          <p:cNvPr id="219" name="Групувати 218">
            <a:extLst>
              <a:ext uri="{FF2B5EF4-FFF2-40B4-BE49-F238E27FC236}">
                <a16:creationId xmlns:a16="http://schemas.microsoft.com/office/drawing/2014/main" id="{C421F76B-14E3-490D-978C-B5E8A4C0FA12}"/>
              </a:ext>
            </a:extLst>
          </p:cNvPr>
          <p:cNvGrpSpPr/>
          <p:nvPr/>
        </p:nvGrpSpPr>
        <p:grpSpPr>
          <a:xfrm>
            <a:off x="2964617" y="1000504"/>
            <a:ext cx="955243" cy="922269"/>
            <a:chOff x="3497751" y="-613428"/>
            <a:chExt cx="1061005" cy="1028698"/>
          </a:xfrm>
        </p:grpSpPr>
        <p:sp>
          <p:nvSpPr>
            <p:cNvPr id="220" name="Прямокутник 219">
              <a:extLst>
                <a:ext uri="{FF2B5EF4-FFF2-40B4-BE49-F238E27FC236}">
                  <a16:creationId xmlns:a16="http://schemas.microsoft.com/office/drawing/2014/main" id="{33D50AD9-35FB-491F-816E-0ADF337D7A43}"/>
                </a:ext>
              </a:extLst>
            </p:cNvPr>
            <p:cNvSpPr/>
            <p:nvPr/>
          </p:nvSpPr>
          <p:spPr>
            <a:xfrm>
              <a:off x="3497751" y="-613428"/>
              <a:ext cx="1061005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21" name="Рисунок 220">
              <a:extLst>
                <a:ext uri="{FF2B5EF4-FFF2-40B4-BE49-F238E27FC236}">
                  <a16:creationId xmlns:a16="http://schemas.microsoft.com/office/drawing/2014/main" id="{A47A1317-3D46-4D8D-9FB1-A0AE0DF0C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42414" y="-493702"/>
              <a:ext cx="771678" cy="774930"/>
            </a:xfrm>
            <a:prstGeom prst="rect">
              <a:avLst/>
            </a:prstGeom>
          </p:spPr>
        </p:pic>
      </p:grpSp>
      <p:pic>
        <p:nvPicPr>
          <p:cNvPr id="222" name="Рисунок 221">
            <a:extLst>
              <a:ext uri="{FF2B5EF4-FFF2-40B4-BE49-F238E27FC236}">
                <a16:creationId xmlns:a16="http://schemas.microsoft.com/office/drawing/2014/main" id="{DFA10CAE-1834-4915-B2A1-2DE3477BBB09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2" b="3402"/>
          <a:stretch/>
        </p:blipFill>
        <p:spPr>
          <a:xfrm>
            <a:off x="1386495" y="2295541"/>
            <a:ext cx="854887" cy="1036705"/>
          </a:xfrm>
          <a:prstGeom prst="rect">
            <a:avLst/>
          </a:prstGeom>
        </p:spPr>
      </p:pic>
      <p:pic>
        <p:nvPicPr>
          <p:cNvPr id="223" name="Рисунок 222">
            <a:extLst>
              <a:ext uri="{FF2B5EF4-FFF2-40B4-BE49-F238E27FC236}">
                <a16:creationId xmlns:a16="http://schemas.microsoft.com/office/drawing/2014/main" id="{44513040-481A-4D0B-A9F1-124C7CAFE7F3}"/>
              </a:ext>
            </a:extLst>
          </p:cNvPr>
          <p:cNvPicPr>
            <a:picLocks noChangeAspect="1"/>
          </p:cNvPicPr>
          <p:nvPr/>
        </p:nvPicPr>
        <p:blipFill rotWithShape="1"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510" b="-9102"/>
          <a:stretch/>
        </p:blipFill>
        <p:spPr>
          <a:xfrm>
            <a:off x="2332775" y="2211886"/>
            <a:ext cx="466056" cy="1208271"/>
          </a:xfrm>
          <a:prstGeom prst="rect">
            <a:avLst/>
          </a:prstGeom>
        </p:spPr>
      </p:pic>
      <p:pic>
        <p:nvPicPr>
          <p:cNvPr id="224" name="Рисунок 223">
            <a:extLst>
              <a:ext uri="{FF2B5EF4-FFF2-40B4-BE49-F238E27FC236}">
                <a16:creationId xmlns:a16="http://schemas.microsoft.com/office/drawing/2014/main" id="{002A2B9F-005B-42AA-B59E-30FE78017513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62" r="-1456"/>
          <a:stretch/>
        </p:blipFill>
        <p:spPr>
          <a:xfrm>
            <a:off x="2715248" y="2246580"/>
            <a:ext cx="1433693" cy="1118586"/>
          </a:xfrm>
          <a:prstGeom prst="rect">
            <a:avLst/>
          </a:prstGeom>
        </p:spPr>
      </p:pic>
      <p:pic>
        <p:nvPicPr>
          <p:cNvPr id="225" name="Рисунок 224">
            <a:extLst>
              <a:ext uri="{FF2B5EF4-FFF2-40B4-BE49-F238E27FC236}">
                <a16:creationId xmlns:a16="http://schemas.microsoft.com/office/drawing/2014/main" id="{6238037A-5D04-4A95-9964-A74BC3BD20C3}"/>
              </a:ext>
            </a:extLst>
          </p:cNvPr>
          <p:cNvPicPr>
            <a:picLocks noChangeAspect="1"/>
          </p:cNvPicPr>
          <p:nvPr/>
        </p:nvPicPr>
        <p:blipFill rotWithShape="1">
          <a:blip r:embed="rId73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10000" b="90000" l="17813" r="82187">
                        <a14:foregroundMark x1="32520" y1="48242" x2="32227" y2="47949"/>
                        <a14:foregroundMark x1="33105" y1="46289" x2="33105" y2="46289"/>
                        <a14:foregroundMark x1="35840" y1="40625" x2="35840" y2="40625"/>
                        <a14:foregroundMark x1="37305" y1="33691" x2="37305" y2="33691"/>
                        <a14:foregroundMark x1="40918" y1="26074" x2="40918" y2="26074"/>
                        <a14:foregroundMark x1="50488" y1="22168" x2="50488" y2="22168"/>
                        <a14:foregroundMark x1="59375" y1="25781" x2="59375" y2="25781"/>
                        <a14:foregroundMark x1="63867" y1="37305" x2="63867" y2="37305"/>
                        <a14:foregroundMark x1="69531" y1="54395" x2="69531" y2="54395"/>
                        <a14:foregroundMark x1="74316" y1="66504" x2="74316" y2="66504"/>
                        <a14:foregroundMark x1="71191" y1="60059" x2="71191" y2="60059"/>
                        <a14:foregroundMark x1="69238" y1="54102" x2="69238" y2="54102"/>
                        <a14:foregroundMark x1="67285" y1="49121" x2="67285" y2="47656"/>
                        <a14:foregroundMark x1="67285" y1="47070" x2="66406" y2="46875"/>
                        <a14:foregroundMark x1="75977" y1="73145" x2="75977" y2="73145"/>
                        <a14:foregroundMark x1="69531" y1="78809" x2="69531" y2="78809"/>
                        <a14:foregroundMark x1="65039" y1="76855" x2="65039" y2="76855"/>
                        <a14:foregroundMark x1="64746" y1="76855" x2="64746" y2="76855"/>
                        <a14:foregroundMark x1="61914" y1="71777" x2="61914" y2="71777"/>
                        <a14:foregroundMark x1="59961" y1="68750" x2="59961" y2="68750"/>
                        <a14:foregroundMark x1="56934" y1="65625" x2="56934" y2="65625"/>
                        <a14:foregroundMark x1="57422" y1="65625" x2="59180" y2="66992"/>
                        <a14:foregroundMark x1="50977" y1="66504" x2="46777" y2="66699"/>
                        <a14:foregroundMark x1="40332" y1="66699" x2="40039" y2="67285"/>
                        <a14:foregroundMark x1="50684" y1="55273" x2="52734" y2="54980"/>
                        <a14:foregroundMark x1="56055" y1="54102" x2="55469" y2="51367"/>
                        <a14:foregroundMark x1="28027" y1="58594" x2="29395" y2="61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84" t="15857" r="17153" b="17391"/>
          <a:stretch/>
        </p:blipFill>
        <p:spPr>
          <a:xfrm>
            <a:off x="4177020" y="2250794"/>
            <a:ext cx="1008362" cy="1079333"/>
          </a:xfrm>
          <a:prstGeom prst="rect">
            <a:avLst/>
          </a:prstGeom>
        </p:spPr>
      </p:pic>
      <p:pic>
        <p:nvPicPr>
          <p:cNvPr id="226" name="Рисунок 225">
            <a:extLst>
              <a:ext uri="{FF2B5EF4-FFF2-40B4-BE49-F238E27FC236}">
                <a16:creationId xmlns:a16="http://schemas.microsoft.com/office/drawing/2014/main" id="{75FB3B92-E62B-4134-B541-42012539295D}"/>
              </a:ext>
            </a:extLst>
          </p:cNvPr>
          <p:cNvPicPr>
            <a:picLocks noChangeAspect="1"/>
          </p:cNvPicPr>
          <p:nvPr/>
        </p:nvPicPr>
        <p:blipFill rotWithShape="1"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63" b="1728"/>
          <a:stretch/>
        </p:blipFill>
        <p:spPr>
          <a:xfrm>
            <a:off x="5104376" y="2173641"/>
            <a:ext cx="859599" cy="1172380"/>
          </a:xfrm>
          <a:prstGeom prst="rect">
            <a:avLst/>
          </a:prstGeom>
        </p:spPr>
      </p:pic>
      <p:pic>
        <p:nvPicPr>
          <p:cNvPr id="227" name="Рисунок 226">
            <a:extLst>
              <a:ext uri="{FF2B5EF4-FFF2-40B4-BE49-F238E27FC236}">
                <a16:creationId xmlns:a16="http://schemas.microsoft.com/office/drawing/2014/main" id="{362E2BE8-8DE6-4703-88A3-C157202E886D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>
                        <a14:foregroundMark x1="36133" y1="20313" x2="36133" y2="20313"/>
                        <a14:foregroundMark x1="42188" y1="23047" x2="42969" y2="25195"/>
                        <a14:foregroundMark x1="44629" y1="30176" x2="44629" y2="30176"/>
                        <a14:foregroundMark x1="43359" y1="30762" x2="44629" y2="35742"/>
                        <a14:foregroundMark x1="49414" y1="32129" x2="47461" y2="34961"/>
                        <a14:foregroundMark x1="57910" y1="23633" x2="57910" y2="23633"/>
                        <a14:foregroundMark x1="65234" y1="20410" x2="65234" y2="20410"/>
                        <a14:foregroundMark x1="70215" y1="22754" x2="70215" y2="22754"/>
                        <a14:foregroundMark x1="72168" y1="29199" x2="72168" y2="29199"/>
                        <a14:foregroundMark x1="69727" y1="34375" x2="69727" y2="34375"/>
                        <a14:foregroundMark x1="62598" y1="41699" x2="62598" y2="41699"/>
                        <a14:foregroundMark x1="57813" y1="47754" x2="57813" y2="47754"/>
                        <a14:foregroundMark x1="60547" y1="52539" x2="60547" y2="52539"/>
                        <a14:foregroundMark x1="64746" y1="57715" x2="64746" y2="57715"/>
                        <a14:foregroundMark x1="71289" y1="66504" x2="71289" y2="66504"/>
                        <a14:foregroundMark x1="73047" y1="71387" x2="73047" y2="71387"/>
                        <a14:foregroundMark x1="69922" y1="78223" x2="69922" y2="78223"/>
                        <a14:foregroundMark x1="60645" y1="78809" x2="60645" y2="78809"/>
                        <a14:foregroundMark x1="55176" y1="73340" x2="55176" y2="73340"/>
                        <a14:foregroundMark x1="49707" y1="65625" x2="49707" y2="65625"/>
                        <a14:foregroundMark x1="43848" y1="59570" x2="43848" y2="59570"/>
                        <a14:foregroundMark x1="43066" y1="66699" x2="42773" y2="68359"/>
                        <a14:foregroundMark x1="41895" y1="72559" x2="43262" y2="74512"/>
                        <a14:foregroundMark x1="43848" y1="71484" x2="43652" y2="70117"/>
                        <a14:foregroundMark x1="43848" y1="65918" x2="43848" y2="65137"/>
                        <a14:foregroundMark x1="36426" y1="79395" x2="38086" y2="78516"/>
                        <a14:foregroundMark x1="30664" y1="77832" x2="31250" y2="76660"/>
                        <a14:foregroundMark x1="28125" y1="75781" x2="29004" y2="70410"/>
                        <a14:foregroundMark x1="28125" y1="68359" x2="28418" y2="64063"/>
                        <a14:foregroundMark x1="27344" y1="57129" x2="27344" y2="57422"/>
                        <a14:foregroundMark x1="27734" y1="51074" x2="27734" y2="51074"/>
                        <a14:foregroundMark x1="27441" y1="44043" x2="27441" y2="44043"/>
                        <a14:foregroundMark x1="27734" y1="33301" x2="27734" y2="33301"/>
                        <a14:foregroundMark x1="27930" y1="29102" x2="27344" y2="32129"/>
                        <a14:foregroundMark x1="27148" y1="64258" x2="27344" y2="670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16196" r="21920" b="15151"/>
          <a:stretch/>
        </p:blipFill>
        <p:spPr>
          <a:xfrm>
            <a:off x="5969049" y="2260820"/>
            <a:ext cx="869464" cy="1079333"/>
          </a:xfrm>
          <a:prstGeom prst="rect">
            <a:avLst/>
          </a:prstGeom>
        </p:spPr>
      </p:pic>
      <p:pic>
        <p:nvPicPr>
          <p:cNvPr id="228" name="Рисунок 227">
            <a:extLst>
              <a:ext uri="{FF2B5EF4-FFF2-40B4-BE49-F238E27FC236}">
                <a16:creationId xmlns:a16="http://schemas.microsoft.com/office/drawing/2014/main" id="{82BB3EC1-1EA2-4CD3-95AD-D9D1769DCC95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52" r="6046"/>
          <a:stretch/>
        </p:blipFill>
        <p:spPr>
          <a:xfrm>
            <a:off x="6708786" y="2240372"/>
            <a:ext cx="997669" cy="1057154"/>
          </a:xfrm>
          <a:prstGeom prst="rect">
            <a:avLst/>
          </a:prstGeom>
        </p:spPr>
      </p:pic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6BA9B2BE-DD8F-4577-9AA3-A37BD636A3E9}"/>
              </a:ext>
            </a:extLst>
          </p:cNvPr>
          <p:cNvPicPr>
            <a:picLocks noChangeAspect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1039" y="3464606"/>
            <a:ext cx="2732810" cy="2732810"/>
          </a:xfrm>
          <a:prstGeom prst="rect">
            <a:avLst/>
          </a:prstGeom>
        </p:spPr>
      </p:pic>
      <p:grpSp>
        <p:nvGrpSpPr>
          <p:cNvPr id="171" name="Групувати 170">
            <a:extLst>
              <a:ext uri="{FF2B5EF4-FFF2-40B4-BE49-F238E27FC236}">
                <a16:creationId xmlns:a16="http://schemas.microsoft.com/office/drawing/2014/main" id="{11395090-9A69-48C1-A901-ECDD54D70AD6}"/>
              </a:ext>
            </a:extLst>
          </p:cNvPr>
          <p:cNvGrpSpPr/>
          <p:nvPr/>
        </p:nvGrpSpPr>
        <p:grpSpPr>
          <a:xfrm>
            <a:off x="923649" y="987676"/>
            <a:ext cx="924931" cy="922269"/>
            <a:chOff x="1234170" y="782522"/>
            <a:chExt cx="1027338" cy="1028698"/>
          </a:xfrm>
        </p:grpSpPr>
        <p:sp>
          <p:nvSpPr>
            <p:cNvPr id="172" name="Прямокутник 171">
              <a:extLst>
                <a:ext uri="{FF2B5EF4-FFF2-40B4-BE49-F238E27FC236}">
                  <a16:creationId xmlns:a16="http://schemas.microsoft.com/office/drawing/2014/main" id="{5187AE1F-EB23-4970-B45B-85D66671FF70}"/>
                </a:ext>
              </a:extLst>
            </p:cNvPr>
            <p:cNvSpPr/>
            <p:nvPr/>
          </p:nvSpPr>
          <p:spPr>
            <a:xfrm>
              <a:off x="1234170" y="782522"/>
              <a:ext cx="102733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73" name="Рисунок 172">
              <a:extLst>
                <a:ext uri="{FF2B5EF4-FFF2-40B4-BE49-F238E27FC236}">
                  <a16:creationId xmlns:a16="http://schemas.microsoft.com/office/drawing/2014/main" id="{45EFD51E-ED54-42FB-9CD1-4830C1863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1" r="901"/>
            <a:stretch/>
          </p:blipFill>
          <p:spPr>
            <a:xfrm>
              <a:off x="1324953" y="831115"/>
              <a:ext cx="889059" cy="909191"/>
            </a:xfrm>
            <a:prstGeom prst="rect">
              <a:avLst/>
            </a:prstGeom>
          </p:spPr>
        </p:pic>
      </p:grpSp>
      <p:grpSp>
        <p:nvGrpSpPr>
          <p:cNvPr id="174" name="Групувати 173">
            <a:extLst>
              <a:ext uri="{FF2B5EF4-FFF2-40B4-BE49-F238E27FC236}">
                <a16:creationId xmlns:a16="http://schemas.microsoft.com/office/drawing/2014/main" id="{48B71270-2E26-4E53-AFAE-3C487A60ABE3}"/>
              </a:ext>
            </a:extLst>
          </p:cNvPr>
          <p:cNvGrpSpPr/>
          <p:nvPr/>
        </p:nvGrpSpPr>
        <p:grpSpPr>
          <a:xfrm>
            <a:off x="1946236" y="987234"/>
            <a:ext cx="924933" cy="903973"/>
            <a:chOff x="2342135" y="782522"/>
            <a:chExt cx="1027338" cy="1008290"/>
          </a:xfrm>
        </p:grpSpPr>
        <p:sp>
          <p:nvSpPr>
            <p:cNvPr id="175" name="Прямокутник 174">
              <a:extLst>
                <a:ext uri="{FF2B5EF4-FFF2-40B4-BE49-F238E27FC236}">
                  <a16:creationId xmlns:a16="http://schemas.microsoft.com/office/drawing/2014/main" id="{B73EDB39-8705-4C96-9F87-36FF7E39E99D}"/>
                </a:ext>
              </a:extLst>
            </p:cNvPr>
            <p:cNvSpPr/>
            <p:nvPr/>
          </p:nvSpPr>
          <p:spPr>
            <a:xfrm>
              <a:off x="2342135" y="782522"/>
              <a:ext cx="1027338" cy="100829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76" name="Рисунок 175">
              <a:extLst>
                <a:ext uri="{FF2B5EF4-FFF2-40B4-BE49-F238E27FC236}">
                  <a16:creationId xmlns:a16="http://schemas.microsoft.com/office/drawing/2014/main" id="{3C95B25D-80AE-4EF8-94EE-BDF39B475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94766" y="805907"/>
              <a:ext cx="888602" cy="931292"/>
            </a:xfrm>
            <a:prstGeom prst="rect">
              <a:avLst/>
            </a:prstGeom>
          </p:spPr>
        </p:pic>
      </p:grpSp>
      <p:grpSp>
        <p:nvGrpSpPr>
          <p:cNvPr id="177" name="Групувати 176">
            <a:extLst>
              <a:ext uri="{FF2B5EF4-FFF2-40B4-BE49-F238E27FC236}">
                <a16:creationId xmlns:a16="http://schemas.microsoft.com/office/drawing/2014/main" id="{5E5A5BA1-7614-4C6D-8E11-790CD87DEFE0}"/>
              </a:ext>
            </a:extLst>
          </p:cNvPr>
          <p:cNvGrpSpPr/>
          <p:nvPr/>
        </p:nvGrpSpPr>
        <p:grpSpPr>
          <a:xfrm>
            <a:off x="4035496" y="993905"/>
            <a:ext cx="942083" cy="922725"/>
            <a:chOff x="4607280" y="777935"/>
            <a:chExt cx="1046388" cy="1029207"/>
          </a:xfrm>
        </p:grpSpPr>
        <p:sp>
          <p:nvSpPr>
            <p:cNvPr id="178" name="Прямокутник 177">
              <a:extLst>
                <a:ext uri="{FF2B5EF4-FFF2-40B4-BE49-F238E27FC236}">
                  <a16:creationId xmlns:a16="http://schemas.microsoft.com/office/drawing/2014/main" id="{77F90937-C5C6-46AA-89E2-0C56313A8453}"/>
                </a:ext>
              </a:extLst>
            </p:cNvPr>
            <p:cNvSpPr/>
            <p:nvPr/>
          </p:nvSpPr>
          <p:spPr>
            <a:xfrm>
              <a:off x="4607280" y="778444"/>
              <a:ext cx="104638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79" name="Рисунок 178">
              <a:extLst>
                <a:ext uri="{FF2B5EF4-FFF2-40B4-BE49-F238E27FC236}">
                  <a16:creationId xmlns:a16="http://schemas.microsoft.com/office/drawing/2014/main" id="{4B91A525-3B9E-4B72-BE30-ED2A9540C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" r="989"/>
            <a:stretch/>
          </p:blipFill>
          <p:spPr>
            <a:xfrm>
              <a:off x="4672191" y="777935"/>
              <a:ext cx="942484" cy="1007686"/>
            </a:xfrm>
            <a:prstGeom prst="rect">
              <a:avLst/>
            </a:prstGeom>
          </p:spPr>
        </p:pic>
      </p:grpSp>
      <p:grpSp>
        <p:nvGrpSpPr>
          <p:cNvPr id="180" name="Групувати 179">
            <a:extLst>
              <a:ext uri="{FF2B5EF4-FFF2-40B4-BE49-F238E27FC236}">
                <a16:creationId xmlns:a16="http://schemas.microsoft.com/office/drawing/2014/main" id="{10D876ED-DFB8-4B20-A9B6-CDE11127BF52}"/>
              </a:ext>
            </a:extLst>
          </p:cNvPr>
          <p:cNvGrpSpPr/>
          <p:nvPr/>
        </p:nvGrpSpPr>
        <p:grpSpPr>
          <a:xfrm>
            <a:off x="5080921" y="977029"/>
            <a:ext cx="943715" cy="934273"/>
            <a:chOff x="5713432" y="769133"/>
            <a:chExt cx="1048201" cy="1042087"/>
          </a:xfrm>
        </p:grpSpPr>
        <p:sp>
          <p:nvSpPr>
            <p:cNvPr id="181" name="Прямокутник 180">
              <a:extLst>
                <a:ext uri="{FF2B5EF4-FFF2-40B4-BE49-F238E27FC236}">
                  <a16:creationId xmlns:a16="http://schemas.microsoft.com/office/drawing/2014/main" id="{DC5C6DB9-A0E9-4A96-B93C-4ABA4B03C760}"/>
                </a:ext>
              </a:extLst>
            </p:cNvPr>
            <p:cNvSpPr/>
            <p:nvPr/>
          </p:nvSpPr>
          <p:spPr>
            <a:xfrm>
              <a:off x="5715245" y="782522"/>
              <a:ext cx="104638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82" name="Рисунок 181">
              <a:extLst>
                <a:ext uri="{FF2B5EF4-FFF2-40B4-BE49-F238E27FC236}">
                  <a16:creationId xmlns:a16="http://schemas.microsoft.com/office/drawing/2014/main" id="{9641AD2F-5B6D-4483-950D-890605167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13432" y="769133"/>
              <a:ext cx="1017391" cy="1021679"/>
            </a:xfrm>
            <a:prstGeom prst="rect">
              <a:avLst/>
            </a:prstGeom>
          </p:spPr>
        </p:pic>
      </p:grpSp>
      <p:grpSp>
        <p:nvGrpSpPr>
          <p:cNvPr id="183" name="Групувати 182">
            <a:extLst>
              <a:ext uri="{FF2B5EF4-FFF2-40B4-BE49-F238E27FC236}">
                <a16:creationId xmlns:a16="http://schemas.microsoft.com/office/drawing/2014/main" id="{47D13B3A-6808-4533-A2C3-8D165B2D8A73}"/>
              </a:ext>
            </a:extLst>
          </p:cNvPr>
          <p:cNvGrpSpPr/>
          <p:nvPr/>
        </p:nvGrpSpPr>
        <p:grpSpPr>
          <a:xfrm>
            <a:off x="6025965" y="860928"/>
            <a:ext cx="1164589" cy="1164590"/>
            <a:chOff x="6709178" y="640377"/>
            <a:chExt cx="1293532" cy="1298983"/>
          </a:xfrm>
        </p:grpSpPr>
        <p:sp>
          <p:nvSpPr>
            <p:cNvPr id="184" name="Прямокутник 183">
              <a:extLst>
                <a:ext uri="{FF2B5EF4-FFF2-40B4-BE49-F238E27FC236}">
                  <a16:creationId xmlns:a16="http://schemas.microsoft.com/office/drawing/2014/main" id="{D799A064-B6CF-40F8-844E-B9647AC7B765}"/>
                </a:ext>
              </a:extLst>
            </p:cNvPr>
            <p:cNvSpPr/>
            <p:nvPr/>
          </p:nvSpPr>
          <p:spPr>
            <a:xfrm>
              <a:off x="6832270" y="772318"/>
              <a:ext cx="104638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85" name="Рисунок 184">
              <a:extLst>
                <a:ext uri="{FF2B5EF4-FFF2-40B4-BE49-F238E27FC236}">
                  <a16:creationId xmlns:a16="http://schemas.microsoft.com/office/drawing/2014/main" id="{4F921E96-31FD-4526-B100-548B631B4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7">
              <a:extLst>
                <a:ext uri="{BEBA8EAE-BF5A-486C-A8C5-ECC9F3942E4B}">
                  <a14:imgProps xmlns:a14="http://schemas.microsoft.com/office/drawing/2010/main">
                    <a14:imgLayer r:embed="rId7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09178" y="640377"/>
              <a:ext cx="1293532" cy="1298983"/>
            </a:xfrm>
            <a:prstGeom prst="rect">
              <a:avLst/>
            </a:prstGeom>
          </p:spPr>
        </p:pic>
      </p:grpSp>
      <p:grpSp>
        <p:nvGrpSpPr>
          <p:cNvPr id="186" name="Групувати 185">
            <a:extLst>
              <a:ext uri="{FF2B5EF4-FFF2-40B4-BE49-F238E27FC236}">
                <a16:creationId xmlns:a16="http://schemas.microsoft.com/office/drawing/2014/main" id="{E3408450-6BB4-4ED6-96BF-D17D005543B8}"/>
              </a:ext>
            </a:extLst>
          </p:cNvPr>
          <p:cNvGrpSpPr/>
          <p:nvPr/>
        </p:nvGrpSpPr>
        <p:grpSpPr>
          <a:xfrm>
            <a:off x="2962203" y="980492"/>
            <a:ext cx="968319" cy="945415"/>
            <a:chOff x="3497751" y="-613428"/>
            <a:chExt cx="1075529" cy="1054515"/>
          </a:xfrm>
        </p:grpSpPr>
        <p:sp>
          <p:nvSpPr>
            <p:cNvPr id="187" name="Прямокутник 186">
              <a:extLst>
                <a:ext uri="{FF2B5EF4-FFF2-40B4-BE49-F238E27FC236}">
                  <a16:creationId xmlns:a16="http://schemas.microsoft.com/office/drawing/2014/main" id="{39999246-2AAA-4289-92FC-C61F28EC8144}"/>
                </a:ext>
              </a:extLst>
            </p:cNvPr>
            <p:cNvSpPr/>
            <p:nvPr/>
          </p:nvSpPr>
          <p:spPr>
            <a:xfrm>
              <a:off x="3497751" y="-613428"/>
              <a:ext cx="1061005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88" name="Рисунок 187">
              <a:extLst>
                <a:ext uri="{FF2B5EF4-FFF2-40B4-BE49-F238E27FC236}">
                  <a16:creationId xmlns:a16="http://schemas.microsoft.com/office/drawing/2014/main" id="{D2785C95-3B76-4766-9B04-88572F4ED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55162" y="-581322"/>
              <a:ext cx="1018118" cy="1022409"/>
            </a:xfrm>
            <a:prstGeom prst="rect">
              <a:avLst/>
            </a:prstGeom>
          </p:spPr>
        </p:pic>
      </p:grpSp>
      <p:pic>
        <p:nvPicPr>
          <p:cNvPr id="189" name="Рисунок 188">
            <a:extLst>
              <a:ext uri="{FF2B5EF4-FFF2-40B4-BE49-F238E27FC236}">
                <a16:creationId xmlns:a16="http://schemas.microsoft.com/office/drawing/2014/main" id="{4CC926AF-4D76-47EC-A87C-59618F958C83}"/>
              </a:ext>
            </a:extLst>
          </p:cNvPr>
          <p:cNvPicPr>
            <a:picLocks noChangeAspect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" b="1599"/>
          <a:stretch/>
        </p:blipFill>
        <p:spPr>
          <a:xfrm>
            <a:off x="1384082" y="2275529"/>
            <a:ext cx="854887" cy="1036705"/>
          </a:xfrm>
          <a:prstGeom prst="rect">
            <a:avLst/>
          </a:prstGeom>
        </p:spPr>
      </p:pic>
      <p:pic>
        <p:nvPicPr>
          <p:cNvPr id="190" name="Рисунок 189">
            <a:extLst>
              <a:ext uri="{FF2B5EF4-FFF2-40B4-BE49-F238E27FC236}">
                <a16:creationId xmlns:a16="http://schemas.microsoft.com/office/drawing/2014/main" id="{B5F8240E-34B2-467B-BFE6-41E0AA8A6030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53" r="-3395"/>
          <a:stretch/>
        </p:blipFill>
        <p:spPr>
          <a:xfrm>
            <a:off x="2068909" y="2255511"/>
            <a:ext cx="1097416" cy="1036705"/>
          </a:xfrm>
          <a:prstGeom prst="rect">
            <a:avLst/>
          </a:prstGeom>
        </p:spPr>
      </p:pic>
      <p:pic>
        <p:nvPicPr>
          <p:cNvPr id="191" name="Рисунок 190">
            <a:extLst>
              <a:ext uri="{FF2B5EF4-FFF2-40B4-BE49-F238E27FC236}">
                <a16:creationId xmlns:a16="http://schemas.microsoft.com/office/drawing/2014/main" id="{F199410F-BEC4-49B9-88DE-C9D3AAE0E2D0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62" r="-1456"/>
          <a:stretch/>
        </p:blipFill>
        <p:spPr>
          <a:xfrm>
            <a:off x="2794665" y="2192485"/>
            <a:ext cx="1433693" cy="1118586"/>
          </a:xfrm>
          <a:prstGeom prst="rect">
            <a:avLst/>
          </a:prstGeom>
        </p:spPr>
      </p:pic>
      <p:pic>
        <p:nvPicPr>
          <p:cNvPr id="192" name="Рисунок 191">
            <a:extLst>
              <a:ext uri="{FF2B5EF4-FFF2-40B4-BE49-F238E27FC236}">
                <a16:creationId xmlns:a16="http://schemas.microsoft.com/office/drawing/2014/main" id="{F4F6368E-DCFD-405A-BD26-A7E80DA90A6F}"/>
              </a:ext>
            </a:extLst>
          </p:cNvPr>
          <p:cNvPicPr>
            <a:picLocks noChangeAspect="1"/>
          </p:cNvPicPr>
          <p:nvPr/>
        </p:nvPicPr>
        <p:blipFill rotWithShape="1">
          <a:blip r:embed="rId73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10000" b="90000" l="17813" r="82187">
                        <a14:foregroundMark x1="32520" y1="48242" x2="32227" y2="47949"/>
                        <a14:foregroundMark x1="33105" y1="46289" x2="33105" y2="46289"/>
                        <a14:foregroundMark x1="35840" y1="40625" x2="35840" y2="40625"/>
                        <a14:foregroundMark x1="37305" y1="33691" x2="37305" y2="33691"/>
                        <a14:foregroundMark x1="40918" y1="26074" x2="40918" y2="26074"/>
                        <a14:foregroundMark x1="50488" y1="22168" x2="50488" y2="22168"/>
                        <a14:foregroundMark x1="59375" y1="25781" x2="59375" y2="25781"/>
                        <a14:foregroundMark x1="63867" y1="37305" x2="63867" y2="37305"/>
                        <a14:foregroundMark x1="69531" y1="54395" x2="69531" y2="54395"/>
                        <a14:foregroundMark x1="74316" y1="66504" x2="74316" y2="66504"/>
                        <a14:foregroundMark x1="71191" y1="60059" x2="71191" y2="60059"/>
                        <a14:foregroundMark x1="69238" y1="54102" x2="69238" y2="54102"/>
                        <a14:foregroundMark x1="67285" y1="49121" x2="67285" y2="47656"/>
                        <a14:foregroundMark x1="67285" y1="47070" x2="66406" y2="46875"/>
                        <a14:foregroundMark x1="75977" y1="73145" x2="75977" y2="73145"/>
                        <a14:foregroundMark x1="69531" y1="78809" x2="69531" y2="78809"/>
                        <a14:foregroundMark x1="65039" y1="76855" x2="65039" y2="76855"/>
                        <a14:foregroundMark x1="64746" y1="76855" x2="64746" y2="76855"/>
                        <a14:foregroundMark x1="61914" y1="71777" x2="61914" y2="71777"/>
                        <a14:foregroundMark x1="59961" y1="68750" x2="59961" y2="68750"/>
                        <a14:foregroundMark x1="56934" y1="65625" x2="56934" y2="65625"/>
                        <a14:foregroundMark x1="57422" y1="65625" x2="59180" y2="66992"/>
                        <a14:foregroundMark x1="50977" y1="66504" x2="46777" y2="66699"/>
                        <a14:foregroundMark x1="40332" y1="66699" x2="40039" y2="67285"/>
                        <a14:foregroundMark x1="50684" y1="55273" x2="52734" y2="54980"/>
                        <a14:foregroundMark x1="56055" y1="54102" x2="55469" y2="51367"/>
                        <a14:foregroundMark x1="28027" y1="58594" x2="29395" y2="61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84" t="15857" r="17153" b="17391"/>
          <a:stretch/>
        </p:blipFill>
        <p:spPr>
          <a:xfrm>
            <a:off x="4174607" y="2230782"/>
            <a:ext cx="1008362" cy="1079333"/>
          </a:xfrm>
          <a:prstGeom prst="rect">
            <a:avLst/>
          </a:prstGeom>
        </p:spPr>
      </p:pic>
      <p:pic>
        <p:nvPicPr>
          <p:cNvPr id="193" name="Рисунок 192">
            <a:extLst>
              <a:ext uri="{FF2B5EF4-FFF2-40B4-BE49-F238E27FC236}">
                <a16:creationId xmlns:a16="http://schemas.microsoft.com/office/drawing/2014/main" id="{5215AA08-2B02-47A7-8885-D57A792C6235}"/>
              </a:ext>
            </a:extLst>
          </p:cNvPr>
          <p:cNvPicPr>
            <a:picLocks noChangeAspect="1"/>
          </p:cNvPicPr>
          <p:nvPr/>
        </p:nvPicPr>
        <p:blipFill rotWithShape="1"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63" b="1728"/>
          <a:stretch/>
        </p:blipFill>
        <p:spPr>
          <a:xfrm>
            <a:off x="5101963" y="2153629"/>
            <a:ext cx="859599" cy="1172380"/>
          </a:xfrm>
          <a:prstGeom prst="rect">
            <a:avLst/>
          </a:prstGeom>
        </p:spPr>
      </p:pic>
      <p:pic>
        <p:nvPicPr>
          <p:cNvPr id="194" name="Рисунок 193">
            <a:extLst>
              <a:ext uri="{FF2B5EF4-FFF2-40B4-BE49-F238E27FC236}">
                <a16:creationId xmlns:a16="http://schemas.microsoft.com/office/drawing/2014/main" id="{3341DF6A-762B-4A5D-AE1B-073101D0815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8" r="5308"/>
          <a:stretch/>
        </p:blipFill>
        <p:spPr>
          <a:xfrm>
            <a:off x="5966636" y="2240808"/>
            <a:ext cx="869464" cy="1079333"/>
          </a:xfrm>
          <a:prstGeom prst="rect">
            <a:avLst/>
          </a:prstGeom>
        </p:spPr>
      </p:pic>
      <p:pic>
        <p:nvPicPr>
          <p:cNvPr id="195" name="Рисунок 194">
            <a:extLst>
              <a:ext uri="{FF2B5EF4-FFF2-40B4-BE49-F238E27FC236}">
                <a16:creationId xmlns:a16="http://schemas.microsoft.com/office/drawing/2014/main" id="{ABC67315-A27F-438D-847A-05C5C401A265}"/>
              </a:ext>
            </a:extLst>
          </p:cNvPr>
          <p:cNvPicPr>
            <a:picLocks noChangeAspect="1"/>
          </p:cNvPicPr>
          <p:nvPr/>
        </p:nvPicPr>
        <p:blipFill rotWithShape="1"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500" b="3574"/>
          <a:stretch/>
        </p:blipFill>
        <p:spPr>
          <a:xfrm>
            <a:off x="6777764" y="2067412"/>
            <a:ext cx="854887" cy="1199878"/>
          </a:xfrm>
          <a:prstGeom prst="rect">
            <a:avLst/>
          </a:prstGeom>
        </p:spPr>
      </p:pic>
      <p:pic>
        <p:nvPicPr>
          <p:cNvPr id="196" name="Рисунок 195">
            <a:extLst>
              <a:ext uri="{FF2B5EF4-FFF2-40B4-BE49-F238E27FC236}">
                <a16:creationId xmlns:a16="http://schemas.microsoft.com/office/drawing/2014/main" id="{58CC5BBC-5071-42FC-AFE9-785072EEFE2F}"/>
              </a:ext>
            </a:extLst>
          </p:cNvPr>
          <p:cNvPicPr>
            <a:picLocks noChangeAspect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5197" y="3383908"/>
            <a:ext cx="2732810" cy="2732810"/>
          </a:xfrm>
          <a:prstGeom prst="rect">
            <a:avLst/>
          </a:prstGeom>
        </p:spPr>
      </p:pic>
      <p:grpSp>
        <p:nvGrpSpPr>
          <p:cNvPr id="197" name="Групувати 196">
            <a:extLst>
              <a:ext uri="{FF2B5EF4-FFF2-40B4-BE49-F238E27FC236}">
                <a16:creationId xmlns:a16="http://schemas.microsoft.com/office/drawing/2014/main" id="{E69F91BD-CB97-44FD-B0B8-CF69F850EE18}"/>
              </a:ext>
            </a:extLst>
          </p:cNvPr>
          <p:cNvGrpSpPr/>
          <p:nvPr/>
        </p:nvGrpSpPr>
        <p:grpSpPr>
          <a:xfrm>
            <a:off x="1968481" y="951611"/>
            <a:ext cx="1011681" cy="995958"/>
            <a:chOff x="1231238" y="700329"/>
            <a:chExt cx="1123693" cy="1110891"/>
          </a:xfrm>
        </p:grpSpPr>
        <p:sp>
          <p:nvSpPr>
            <p:cNvPr id="198" name="Прямокутник 197">
              <a:extLst>
                <a:ext uri="{FF2B5EF4-FFF2-40B4-BE49-F238E27FC236}">
                  <a16:creationId xmlns:a16="http://schemas.microsoft.com/office/drawing/2014/main" id="{A4F070F0-73BE-473B-A736-A4CFD9358DD2}"/>
                </a:ext>
              </a:extLst>
            </p:cNvPr>
            <p:cNvSpPr/>
            <p:nvPr/>
          </p:nvSpPr>
          <p:spPr>
            <a:xfrm>
              <a:off x="1234170" y="782522"/>
              <a:ext cx="102733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99" name="Рисунок 198">
              <a:extLst>
                <a:ext uri="{FF2B5EF4-FFF2-40B4-BE49-F238E27FC236}">
                  <a16:creationId xmlns:a16="http://schemas.microsoft.com/office/drawing/2014/main" id="{E26DD3DD-AFDF-45B2-8120-0C624520F3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2">
              <a:extLst>
                <a:ext uri="{BEBA8EAE-BF5A-486C-A8C5-ECC9F3942E4B}">
                  <a14:imgProps xmlns:a14="http://schemas.microsoft.com/office/drawing/2010/main">
                    <a14:imgLayer r:embed="rId83">
                      <a14:imgEffect>
                        <a14:backgroundRemoval t="10000" b="90000" l="10721" r="8927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99" t="19617" r="17792" b="22876"/>
            <a:stretch/>
          </p:blipFill>
          <p:spPr>
            <a:xfrm>
              <a:off x="1231238" y="700329"/>
              <a:ext cx="1123693" cy="1092305"/>
            </a:xfrm>
            <a:prstGeom prst="rect">
              <a:avLst/>
            </a:prstGeom>
          </p:spPr>
        </p:pic>
      </p:grpSp>
      <p:grpSp>
        <p:nvGrpSpPr>
          <p:cNvPr id="229" name="Групувати 228">
            <a:extLst>
              <a:ext uri="{FF2B5EF4-FFF2-40B4-BE49-F238E27FC236}">
                <a16:creationId xmlns:a16="http://schemas.microsoft.com/office/drawing/2014/main" id="{3C88A6EE-8728-4E94-8533-50D2CBF025DB}"/>
              </a:ext>
            </a:extLst>
          </p:cNvPr>
          <p:cNvGrpSpPr/>
          <p:nvPr/>
        </p:nvGrpSpPr>
        <p:grpSpPr>
          <a:xfrm>
            <a:off x="2993709" y="1024858"/>
            <a:ext cx="924933" cy="903973"/>
            <a:chOff x="2342135" y="782522"/>
            <a:chExt cx="1027338" cy="1008290"/>
          </a:xfrm>
        </p:grpSpPr>
        <p:sp>
          <p:nvSpPr>
            <p:cNvPr id="230" name="Прямокутник 229">
              <a:extLst>
                <a:ext uri="{FF2B5EF4-FFF2-40B4-BE49-F238E27FC236}">
                  <a16:creationId xmlns:a16="http://schemas.microsoft.com/office/drawing/2014/main" id="{F2BBC809-C75B-4E4E-8FC3-4089064EEF4E}"/>
                </a:ext>
              </a:extLst>
            </p:cNvPr>
            <p:cNvSpPr/>
            <p:nvPr/>
          </p:nvSpPr>
          <p:spPr>
            <a:xfrm>
              <a:off x="2342135" y="782522"/>
              <a:ext cx="1027338" cy="100829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31" name="Рисунок 230">
              <a:extLst>
                <a:ext uri="{FF2B5EF4-FFF2-40B4-BE49-F238E27FC236}">
                  <a16:creationId xmlns:a16="http://schemas.microsoft.com/office/drawing/2014/main" id="{FFB0FD33-3B82-4D53-AE57-0433BF276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94766" y="825379"/>
              <a:ext cx="888602" cy="892348"/>
            </a:xfrm>
            <a:prstGeom prst="rect">
              <a:avLst/>
            </a:prstGeom>
          </p:spPr>
        </p:pic>
      </p:grpSp>
      <p:grpSp>
        <p:nvGrpSpPr>
          <p:cNvPr id="232" name="Групувати 231">
            <a:extLst>
              <a:ext uri="{FF2B5EF4-FFF2-40B4-BE49-F238E27FC236}">
                <a16:creationId xmlns:a16="http://schemas.microsoft.com/office/drawing/2014/main" id="{1432B995-2065-458B-9FAD-441295C60CC7}"/>
              </a:ext>
            </a:extLst>
          </p:cNvPr>
          <p:cNvGrpSpPr/>
          <p:nvPr/>
        </p:nvGrpSpPr>
        <p:grpSpPr>
          <a:xfrm>
            <a:off x="5082969" y="1031529"/>
            <a:ext cx="942083" cy="922725"/>
            <a:chOff x="4607280" y="777935"/>
            <a:chExt cx="1046388" cy="1029207"/>
          </a:xfrm>
        </p:grpSpPr>
        <p:sp>
          <p:nvSpPr>
            <p:cNvPr id="233" name="Прямокутник 232">
              <a:extLst>
                <a:ext uri="{FF2B5EF4-FFF2-40B4-BE49-F238E27FC236}">
                  <a16:creationId xmlns:a16="http://schemas.microsoft.com/office/drawing/2014/main" id="{87DF67EB-6F2F-462C-A99D-B78B6F1EAE40}"/>
                </a:ext>
              </a:extLst>
            </p:cNvPr>
            <p:cNvSpPr/>
            <p:nvPr/>
          </p:nvSpPr>
          <p:spPr>
            <a:xfrm>
              <a:off x="4607280" y="778444"/>
              <a:ext cx="104638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34" name="Рисунок 233">
              <a:extLst>
                <a:ext uri="{FF2B5EF4-FFF2-40B4-BE49-F238E27FC236}">
                  <a16:creationId xmlns:a16="http://schemas.microsoft.com/office/drawing/2014/main" id="{32E17CC8-E32B-46BB-9B71-9B5BFCAEE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8" r="3038"/>
            <a:stretch/>
          </p:blipFill>
          <p:spPr>
            <a:xfrm>
              <a:off x="4672191" y="777935"/>
              <a:ext cx="942484" cy="1007686"/>
            </a:xfrm>
            <a:prstGeom prst="rect">
              <a:avLst/>
            </a:prstGeom>
          </p:spPr>
        </p:pic>
      </p:grpSp>
      <p:grpSp>
        <p:nvGrpSpPr>
          <p:cNvPr id="235" name="Групувати 234">
            <a:extLst>
              <a:ext uri="{FF2B5EF4-FFF2-40B4-BE49-F238E27FC236}">
                <a16:creationId xmlns:a16="http://schemas.microsoft.com/office/drawing/2014/main" id="{0DB4F038-47D9-4D71-A9E1-BF138E81BC56}"/>
              </a:ext>
            </a:extLst>
          </p:cNvPr>
          <p:cNvGrpSpPr/>
          <p:nvPr/>
        </p:nvGrpSpPr>
        <p:grpSpPr>
          <a:xfrm>
            <a:off x="6130028" y="1026657"/>
            <a:ext cx="942083" cy="922269"/>
            <a:chOff x="5715245" y="782522"/>
            <a:chExt cx="1046388" cy="1028698"/>
          </a:xfrm>
        </p:grpSpPr>
        <p:sp>
          <p:nvSpPr>
            <p:cNvPr id="236" name="Прямокутник 235">
              <a:extLst>
                <a:ext uri="{FF2B5EF4-FFF2-40B4-BE49-F238E27FC236}">
                  <a16:creationId xmlns:a16="http://schemas.microsoft.com/office/drawing/2014/main" id="{68AAAF9C-A10D-41B7-8E1B-EAE56A6BC0C5}"/>
                </a:ext>
              </a:extLst>
            </p:cNvPr>
            <p:cNvSpPr/>
            <p:nvPr/>
          </p:nvSpPr>
          <p:spPr>
            <a:xfrm>
              <a:off x="5715245" y="782522"/>
              <a:ext cx="104638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37" name="Рисунок 236">
              <a:extLst>
                <a:ext uri="{FF2B5EF4-FFF2-40B4-BE49-F238E27FC236}">
                  <a16:creationId xmlns:a16="http://schemas.microsoft.com/office/drawing/2014/main" id="{89C204E6-F0C1-4481-A1E2-B646FD738D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75" t="9337" r="16926" b="7351"/>
            <a:stretch/>
          </p:blipFill>
          <p:spPr>
            <a:xfrm>
              <a:off x="5794679" y="823372"/>
              <a:ext cx="800869" cy="965501"/>
            </a:xfrm>
            <a:prstGeom prst="rect">
              <a:avLst/>
            </a:prstGeom>
          </p:spPr>
        </p:pic>
      </p:grpSp>
      <p:grpSp>
        <p:nvGrpSpPr>
          <p:cNvPr id="238" name="Групувати 237">
            <a:extLst>
              <a:ext uri="{FF2B5EF4-FFF2-40B4-BE49-F238E27FC236}">
                <a16:creationId xmlns:a16="http://schemas.microsoft.com/office/drawing/2014/main" id="{9C839C81-9686-4E7A-AE16-E473DAA48621}"/>
              </a:ext>
            </a:extLst>
          </p:cNvPr>
          <p:cNvGrpSpPr/>
          <p:nvPr/>
        </p:nvGrpSpPr>
        <p:grpSpPr>
          <a:xfrm>
            <a:off x="4009676" y="1018116"/>
            <a:ext cx="968319" cy="945415"/>
            <a:chOff x="3497751" y="-613428"/>
            <a:chExt cx="1075529" cy="1054515"/>
          </a:xfrm>
        </p:grpSpPr>
        <p:sp>
          <p:nvSpPr>
            <p:cNvPr id="239" name="Прямокутник 238">
              <a:extLst>
                <a:ext uri="{FF2B5EF4-FFF2-40B4-BE49-F238E27FC236}">
                  <a16:creationId xmlns:a16="http://schemas.microsoft.com/office/drawing/2014/main" id="{E3844043-E2FA-4A87-AA9F-C68AA6D65DF3}"/>
                </a:ext>
              </a:extLst>
            </p:cNvPr>
            <p:cNvSpPr/>
            <p:nvPr/>
          </p:nvSpPr>
          <p:spPr>
            <a:xfrm>
              <a:off x="3497751" y="-613428"/>
              <a:ext cx="1061005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40" name="Рисунок 239">
              <a:extLst>
                <a:ext uri="{FF2B5EF4-FFF2-40B4-BE49-F238E27FC236}">
                  <a16:creationId xmlns:a16="http://schemas.microsoft.com/office/drawing/2014/main" id="{51DEADA0-602D-40F7-A822-2E6A3101D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55162" y="-581322"/>
              <a:ext cx="1018118" cy="1022409"/>
            </a:xfrm>
            <a:prstGeom prst="rect">
              <a:avLst/>
            </a:prstGeom>
          </p:spPr>
        </p:pic>
      </p:grpSp>
      <p:pic>
        <p:nvPicPr>
          <p:cNvPr id="241" name="Рисунок 240">
            <a:extLst>
              <a:ext uri="{FF2B5EF4-FFF2-40B4-BE49-F238E27FC236}">
                <a16:creationId xmlns:a16="http://schemas.microsoft.com/office/drawing/2014/main" id="{662F9C0A-5CAD-42D2-A6F6-53D349B3D1E3}"/>
              </a:ext>
            </a:extLst>
          </p:cNvPr>
          <p:cNvPicPr>
            <a:picLocks noChangeAspect="1"/>
          </p:cNvPicPr>
          <p:nvPr/>
        </p:nvPicPr>
        <p:blipFill rotWithShape="1"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02" r="-5317"/>
          <a:stretch/>
        </p:blipFill>
        <p:spPr>
          <a:xfrm>
            <a:off x="2115266" y="2329555"/>
            <a:ext cx="1137949" cy="1036705"/>
          </a:xfrm>
          <a:prstGeom prst="rect">
            <a:avLst/>
          </a:prstGeom>
        </p:spPr>
      </p:pic>
      <p:pic>
        <p:nvPicPr>
          <p:cNvPr id="242" name="Рисунок 241">
            <a:extLst>
              <a:ext uri="{FF2B5EF4-FFF2-40B4-BE49-F238E27FC236}">
                <a16:creationId xmlns:a16="http://schemas.microsoft.com/office/drawing/2014/main" id="{95E215D2-9CDA-4297-ABC8-727BA0CBFCA7}"/>
              </a:ext>
            </a:extLst>
          </p:cNvPr>
          <p:cNvPicPr>
            <a:picLocks noChangeAspect="1"/>
          </p:cNvPicPr>
          <p:nvPr/>
        </p:nvPicPr>
        <p:blipFill rotWithShape="1"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850" b="-13503"/>
          <a:stretch/>
        </p:blipFill>
        <p:spPr>
          <a:xfrm>
            <a:off x="3257300" y="2154995"/>
            <a:ext cx="521802" cy="1283621"/>
          </a:xfrm>
          <a:prstGeom prst="rect">
            <a:avLst/>
          </a:prstGeom>
        </p:spPr>
      </p:pic>
      <p:pic>
        <p:nvPicPr>
          <p:cNvPr id="243" name="Рисунок 242">
            <a:extLst>
              <a:ext uri="{FF2B5EF4-FFF2-40B4-BE49-F238E27FC236}">
                <a16:creationId xmlns:a16="http://schemas.microsoft.com/office/drawing/2014/main" id="{636CCBAB-1CA9-4796-9CF6-8D902C2E15CE}"/>
              </a:ext>
            </a:extLst>
          </p:cNvPr>
          <p:cNvPicPr>
            <a:picLocks noChangeAspect="1"/>
          </p:cNvPicPr>
          <p:nvPr/>
        </p:nvPicPr>
        <p:blipFill rotWithShape="1">
          <a:blip r:embed="rId86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18791" b="81209" l="10000" r="90000">
                        <a14:foregroundMark x1="40137" y1="25488" x2="40137" y2="25488"/>
                        <a14:foregroundMark x1="42969" y1="25488" x2="42969" y2="25488"/>
                        <a14:foregroundMark x1="43555" y1="27734" x2="43555" y2="27734"/>
                        <a14:foregroundMark x1="40918" y1="24023" x2="41699" y2="24023"/>
                        <a14:foregroundMark x1="33691" y1="24316" x2="34473" y2="24023"/>
                        <a14:foregroundMark x1="42480" y1="75098" x2="42871" y2="74805"/>
                        <a14:foregroundMark x1="44727" y1="68164" x2="44727" y2="66113"/>
                        <a14:foregroundMark x1="44336" y1="56348" x2="44336" y2="56348"/>
                        <a14:foregroundMark x1="52441" y1="55273" x2="52441" y2="55273"/>
                        <a14:foregroundMark x1="54980" y1="60352" x2="54590" y2="61914"/>
                        <a14:foregroundMark x1="54590" y1="72754" x2="55371" y2="73926"/>
                        <a14:foregroundMark x1="59863" y1="76270" x2="61035" y2="76270"/>
                        <a14:foregroundMark x1="68359" y1="66113" x2="68457" y2="62891"/>
                        <a14:foregroundMark x1="63867" y1="24707" x2="63672" y2="24316"/>
                        <a14:foregroundMark x1="58398" y1="24316" x2="57324" y2="24316"/>
                        <a14:foregroundMark x1="54590" y1="30957" x2="54688" y2="32129"/>
                        <a14:foregroundMark x1="54492" y1="38281" x2="54199" y2="39648"/>
                        <a14:foregroundMark x1="44727" y1="40039" x2="44434" y2="38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61" t="20272" r="29360" b="20375"/>
          <a:stretch/>
        </p:blipFill>
        <p:spPr>
          <a:xfrm>
            <a:off x="3933821" y="2313758"/>
            <a:ext cx="740236" cy="1036706"/>
          </a:xfrm>
          <a:prstGeom prst="rect">
            <a:avLst/>
          </a:prstGeom>
        </p:spPr>
      </p:pic>
      <p:pic>
        <p:nvPicPr>
          <p:cNvPr id="244" name="Рисунок 243">
            <a:extLst>
              <a:ext uri="{FF2B5EF4-FFF2-40B4-BE49-F238E27FC236}">
                <a16:creationId xmlns:a16="http://schemas.microsoft.com/office/drawing/2014/main" id="{4E892674-9AE3-4A5C-8031-E430F173EC36}"/>
              </a:ext>
            </a:extLst>
          </p:cNvPr>
          <p:cNvPicPr>
            <a:picLocks noChangeAspect="1"/>
          </p:cNvPicPr>
          <p:nvPr/>
        </p:nvPicPr>
        <p:blipFill rotWithShape="1"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158" b="-10509"/>
          <a:stretch/>
        </p:blipFill>
        <p:spPr>
          <a:xfrm>
            <a:off x="4886543" y="2147933"/>
            <a:ext cx="558246" cy="1259250"/>
          </a:xfrm>
          <a:prstGeom prst="rect">
            <a:avLst/>
          </a:prstGeom>
        </p:spPr>
      </p:pic>
      <p:pic>
        <p:nvPicPr>
          <p:cNvPr id="245" name="Рисунок 244">
            <a:extLst>
              <a:ext uri="{FF2B5EF4-FFF2-40B4-BE49-F238E27FC236}">
                <a16:creationId xmlns:a16="http://schemas.microsoft.com/office/drawing/2014/main" id="{9D49AB88-1FA4-456D-95A6-E35533846715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72" r="-9020"/>
          <a:stretch/>
        </p:blipFill>
        <p:spPr>
          <a:xfrm>
            <a:off x="5520589" y="2240860"/>
            <a:ext cx="1516798" cy="1123273"/>
          </a:xfrm>
          <a:prstGeom prst="rect">
            <a:avLst/>
          </a:prstGeom>
        </p:spPr>
      </p:pic>
      <p:grpSp>
        <p:nvGrpSpPr>
          <p:cNvPr id="168" name="Групувати 167">
            <a:extLst>
              <a:ext uri="{FF2B5EF4-FFF2-40B4-BE49-F238E27FC236}">
                <a16:creationId xmlns:a16="http://schemas.microsoft.com/office/drawing/2014/main" id="{65AC49C7-3A79-4B76-A26B-8A7CA87381DC}"/>
              </a:ext>
            </a:extLst>
          </p:cNvPr>
          <p:cNvGrpSpPr/>
          <p:nvPr/>
        </p:nvGrpSpPr>
        <p:grpSpPr>
          <a:xfrm>
            <a:off x="7147893" y="978010"/>
            <a:ext cx="968645" cy="925850"/>
            <a:chOff x="6802767" y="772318"/>
            <a:chExt cx="1075891" cy="1032693"/>
          </a:xfrm>
        </p:grpSpPr>
        <p:sp>
          <p:nvSpPr>
            <p:cNvPr id="169" name="Прямокутник 168">
              <a:extLst>
                <a:ext uri="{FF2B5EF4-FFF2-40B4-BE49-F238E27FC236}">
                  <a16:creationId xmlns:a16="http://schemas.microsoft.com/office/drawing/2014/main" id="{38CB2A9B-B775-4713-A461-2387417C25DD}"/>
                </a:ext>
              </a:extLst>
            </p:cNvPr>
            <p:cNvSpPr/>
            <p:nvPr/>
          </p:nvSpPr>
          <p:spPr>
            <a:xfrm>
              <a:off x="6832270" y="772318"/>
              <a:ext cx="1046388" cy="102869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70" name="Рисунок 169">
              <a:extLst>
                <a:ext uri="{FF2B5EF4-FFF2-40B4-BE49-F238E27FC236}">
                  <a16:creationId xmlns:a16="http://schemas.microsoft.com/office/drawing/2014/main" id="{06568225-DB95-4B91-82E1-3EAE4FFBB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8" r="1148"/>
            <a:stretch/>
          </p:blipFill>
          <p:spPr>
            <a:xfrm>
              <a:off x="6802767" y="783332"/>
              <a:ext cx="994033" cy="1021679"/>
            </a:xfrm>
            <a:prstGeom prst="rect">
              <a:avLst/>
            </a:prstGeom>
          </p:spPr>
        </p:pic>
      </p:grpSp>
      <p:pic>
        <p:nvPicPr>
          <p:cNvPr id="246" name="Рисунок 245">
            <a:extLst>
              <a:ext uri="{FF2B5EF4-FFF2-40B4-BE49-F238E27FC236}">
                <a16:creationId xmlns:a16="http://schemas.microsoft.com/office/drawing/2014/main" id="{4422F0C1-14D3-4416-837A-34A2CACEBFB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1384" y="3464606"/>
            <a:ext cx="2732810" cy="2732810"/>
          </a:xfrm>
          <a:prstGeom prst="rect">
            <a:avLst/>
          </a:prstGeom>
        </p:spPr>
      </p:pic>
      <p:grpSp>
        <p:nvGrpSpPr>
          <p:cNvPr id="247" name="Групувати 246">
            <a:extLst>
              <a:ext uri="{FF2B5EF4-FFF2-40B4-BE49-F238E27FC236}">
                <a16:creationId xmlns:a16="http://schemas.microsoft.com/office/drawing/2014/main" id="{E3C8E83D-3FAB-4D9E-8C8C-6ED19EAF5493}"/>
              </a:ext>
            </a:extLst>
          </p:cNvPr>
          <p:cNvGrpSpPr/>
          <p:nvPr/>
        </p:nvGrpSpPr>
        <p:grpSpPr>
          <a:xfrm>
            <a:off x="1907820" y="909854"/>
            <a:ext cx="1011681" cy="979295"/>
            <a:chOff x="1185761" y="718915"/>
            <a:chExt cx="1123693" cy="1092305"/>
          </a:xfrm>
        </p:grpSpPr>
        <p:sp>
          <p:nvSpPr>
            <p:cNvPr id="248" name="Прямокутник 247">
              <a:extLst>
                <a:ext uri="{FF2B5EF4-FFF2-40B4-BE49-F238E27FC236}">
                  <a16:creationId xmlns:a16="http://schemas.microsoft.com/office/drawing/2014/main" id="{E549E149-7DF2-45AC-AD9D-7A48D85C081F}"/>
                </a:ext>
              </a:extLst>
            </p:cNvPr>
            <p:cNvSpPr/>
            <p:nvPr/>
          </p:nvSpPr>
          <p:spPr>
            <a:xfrm>
              <a:off x="1234170" y="782522"/>
              <a:ext cx="102733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249" name="Рисунок 248">
              <a:extLst>
                <a:ext uri="{FF2B5EF4-FFF2-40B4-BE49-F238E27FC236}">
                  <a16:creationId xmlns:a16="http://schemas.microsoft.com/office/drawing/2014/main" id="{30BFD2E9-C527-4642-B3DC-F1F393F31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8">
              <a:extLst>
                <a:ext uri="{BEBA8EAE-BF5A-486C-A8C5-ECC9F3942E4B}">
                  <a14:imgProps xmlns:a14="http://schemas.microsoft.com/office/drawing/2010/main">
                    <a14:imgLayer r:embed="rId89">
                      <a14:imgEffect>
                        <a14:backgroundRemoval t="11281" b="88719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1" b="1601"/>
            <a:stretch/>
          </p:blipFill>
          <p:spPr>
            <a:xfrm>
              <a:off x="1185761" y="718915"/>
              <a:ext cx="1123693" cy="1092305"/>
            </a:xfrm>
            <a:prstGeom prst="rect">
              <a:avLst/>
            </a:prstGeom>
          </p:spPr>
        </p:pic>
      </p:grpSp>
      <p:grpSp>
        <p:nvGrpSpPr>
          <p:cNvPr id="250" name="Групувати 249">
            <a:extLst>
              <a:ext uri="{FF2B5EF4-FFF2-40B4-BE49-F238E27FC236}">
                <a16:creationId xmlns:a16="http://schemas.microsoft.com/office/drawing/2014/main" id="{35BFB09C-DBEF-42F9-98BD-ADCDEF39D7BA}"/>
              </a:ext>
            </a:extLst>
          </p:cNvPr>
          <p:cNvGrpSpPr/>
          <p:nvPr/>
        </p:nvGrpSpPr>
        <p:grpSpPr>
          <a:xfrm>
            <a:off x="2982038" y="968956"/>
            <a:ext cx="924933" cy="903973"/>
            <a:chOff x="2342135" y="782522"/>
            <a:chExt cx="1027338" cy="1008290"/>
          </a:xfrm>
        </p:grpSpPr>
        <p:sp>
          <p:nvSpPr>
            <p:cNvPr id="251" name="Прямокутник 250">
              <a:extLst>
                <a:ext uri="{FF2B5EF4-FFF2-40B4-BE49-F238E27FC236}">
                  <a16:creationId xmlns:a16="http://schemas.microsoft.com/office/drawing/2014/main" id="{7EF0041D-871E-4FFA-9E7A-EC308FD041E9}"/>
                </a:ext>
              </a:extLst>
            </p:cNvPr>
            <p:cNvSpPr/>
            <p:nvPr/>
          </p:nvSpPr>
          <p:spPr>
            <a:xfrm>
              <a:off x="2342135" y="782522"/>
              <a:ext cx="1027338" cy="100829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52" name="Рисунок 251">
              <a:extLst>
                <a:ext uri="{FF2B5EF4-FFF2-40B4-BE49-F238E27FC236}">
                  <a16:creationId xmlns:a16="http://schemas.microsoft.com/office/drawing/2014/main" id="{F190D6CE-2C3E-4172-8D95-3DB8D6BAB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72421" y="825379"/>
              <a:ext cx="733293" cy="892348"/>
            </a:xfrm>
            <a:prstGeom prst="rect">
              <a:avLst/>
            </a:prstGeom>
          </p:spPr>
        </p:pic>
      </p:grpSp>
      <p:grpSp>
        <p:nvGrpSpPr>
          <p:cNvPr id="253" name="Групувати 252">
            <a:extLst>
              <a:ext uri="{FF2B5EF4-FFF2-40B4-BE49-F238E27FC236}">
                <a16:creationId xmlns:a16="http://schemas.microsoft.com/office/drawing/2014/main" id="{8F7D107E-B370-4A6D-8588-5CFEFA3F30A6}"/>
              </a:ext>
            </a:extLst>
          </p:cNvPr>
          <p:cNvGrpSpPr/>
          <p:nvPr/>
        </p:nvGrpSpPr>
        <p:grpSpPr>
          <a:xfrm>
            <a:off x="5071298" y="975627"/>
            <a:ext cx="942083" cy="922725"/>
            <a:chOff x="4607280" y="777935"/>
            <a:chExt cx="1046388" cy="1029207"/>
          </a:xfrm>
        </p:grpSpPr>
        <p:sp>
          <p:nvSpPr>
            <p:cNvPr id="254" name="Прямокутник 253">
              <a:extLst>
                <a:ext uri="{FF2B5EF4-FFF2-40B4-BE49-F238E27FC236}">
                  <a16:creationId xmlns:a16="http://schemas.microsoft.com/office/drawing/2014/main" id="{29E83446-852E-4931-864A-A58ADF67DFE4}"/>
                </a:ext>
              </a:extLst>
            </p:cNvPr>
            <p:cNvSpPr/>
            <p:nvPr/>
          </p:nvSpPr>
          <p:spPr>
            <a:xfrm>
              <a:off x="4607280" y="778444"/>
              <a:ext cx="104638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55" name="Рисунок 254">
              <a:extLst>
                <a:ext uri="{FF2B5EF4-FFF2-40B4-BE49-F238E27FC236}">
                  <a16:creationId xmlns:a16="http://schemas.microsoft.com/office/drawing/2014/main" id="{0C47A3CF-5402-4247-8D10-10BB2C824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8" r="3038"/>
            <a:stretch/>
          </p:blipFill>
          <p:spPr>
            <a:xfrm>
              <a:off x="4672191" y="777935"/>
              <a:ext cx="942484" cy="1007686"/>
            </a:xfrm>
            <a:prstGeom prst="rect">
              <a:avLst/>
            </a:prstGeom>
          </p:spPr>
        </p:pic>
      </p:grpSp>
      <p:grpSp>
        <p:nvGrpSpPr>
          <p:cNvPr id="256" name="Групувати 255">
            <a:extLst>
              <a:ext uri="{FF2B5EF4-FFF2-40B4-BE49-F238E27FC236}">
                <a16:creationId xmlns:a16="http://schemas.microsoft.com/office/drawing/2014/main" id="{210FAA4B-F881-4AE4-A1B6-55DF4A00A141}"/>
              </a:ext>
            </a:extLst>
          </p:cNvPr>
          <p:cNvGrpSpPr/>
          <p:nvPr/>
        </p:nvGrpSpPr>
        <p:grpSpPr>
          <a:xfrm>
            <a:off x="6096516" y="877618"/>
            <a:ext cx="970855" cy="1036714"/>
            <a:chOff x="5690988" y="678637"/>
            <a:chExt cx="1078346" cy="1156350"/>
          </a:xfrm>
        </p:grpSpPr>
        <p:sp>
          <p:nvSpPr>
            <p:cNvPr id="257" name="Прямокутник 256">
              <a:extLst>
                <a:ext uri="{FF2B5EF4-FFF2-40B4-BE49-F238E27FC236}">
                  <a16:creationId xmlns:a16="http://schemas.microsoft.com/office/drawing/2014/main" id="{FE82FB37-2C31-410A-B944-9F72030BCB91}"/>
                </a:ext>
              </a:extLst>
            </p:cNvPr>
            <p:cNvSpPr/>
            <p:nvPr/>
          </p:nvSpPr>
          <p:spPr>
            <a:xfrm>
              <a:off x="5715245" y="782522"/>
              <a:ext cx="1046388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4CED209E-BD89-429E-9251-444D2B8BC7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723" t="-14990" r="-12331" b="-4776"/>
            <a:stretch/>
          </p:blipFill>
          <p:spPr>
            <a:xfrm>
              <a:off x="5690988" y="678637"/>
              <a:ext cx="1078346" cy="1156350"/>
            </a:xfrm>
            <a:prstGeom prst="rect">
              <a:avLst/>
            </a:prstGeom>
          </p:spPr>
        </p:pic>
      </p:grpSp>
      <p:grpSp>
        <p:nvGrpSpPr>
          <p:cNvPr id="259" name="Групувати 258">
            <a:extLst>
              <a:ext uri="{FF2B5EF4-FFF2-40B4-BE49-F238E27FC236}">
                <a16:creationId xmlns:a16="http://schemas.microsoft.com/office/drawing/2014/main" id="{418A4A5B-AF4E-41AC-AEC1-BAA63C24E735}"/>
              </a:ext>
            </a:extLst>
          </p:cNvPr>
          <p:cNvGrpSpPr/>
          <p:nvPr/>
        </p:nvGrpSpPr>
        <p:grpSpPr>
          <a:xfrm>
            <a:off x="3998005" y="962214"/>
            <a:ext cx="968319" cy="945415"/>
            <a:chOff x="3497751" y="-613428"/>
            <a:chExt cx="1075529" cy="1054515"/>
          </a:xfrm>
        </p:grpSpPr>
        <p:sp>
          <p:nvSpPr>
            <p:cNvPr id="260" name="Прямокутник 259">
              <a:extLst>
                <a:ext uri="{FF2B5EF4-FFF2-40B4-BE49-F238E27FC236}">
                  <a16:creationId xmlns:a16="http://schemas.microsoft.com/office/drawing/2014/main" id="{D680F921-C234-4A98-81C0-BB65B7E2BA3F}"/>
                </a:ext>
              </a:extLst>
            </p:cNvPr>
            <p:cNvSpPr/>
            <p:nvPr/>
          </p:nvSpPr>
          <p:spPr>
            <a:xfrm>
              <a:off x="3497751" y="-613428"/>
              <a:ext cx="1061005" cy="10286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61" name="Рисунок 260">
              <a:extLst>
                <a:ext uri="{FF2B5EF4-FFF2-40B4-BE49-F238E27FC236}">
                  <a16:creationId xmlns:a16="http://schemas.microsoft.com/office/drawing/2014/main" id="{73DD3281-A4A5-47DB-99B9-099C3D1A9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91">
              <a:extLst>
                <a:ext uri="{BEBA8EAE-BF5A-486C-A8C5-ECC9F3942E4B}">
                  <a14:imgProps xmlns:a14="http://schemas.microsoft.com/office/drawing/2010/main">
                    <a14:imgLayer r:embed="rId8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55162" y="-581322"/>
              <a:ext cx="1018118" cy="1022409"/>
            </a:xfrm>
            <a:prstGeom prst="rect">
              <a:avLst/>
            </a:prstGeom>
          </p:spPr>
        </p:pic>
      </p:grpSp>
      <p:pic>
        <p:nvPicPr>
          <p:cNvPr id="262" name="Рисунок 261">
            <a:extLst>
              <a:ext uri="{FF2B5EF4-FFF2-40B4-BE49-F238E27FC236}">
                <a16:creationId xmlns:a16="http://schemas.microsoft.com/office/drawing/2014/main" id="{F57A8666-47AA-467B-8589-EABB864FEC4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5" r="4645"/>
          <a:stretch/>
        </p:blipFill>
        <p:spPr>
          <a:xfrm>
            <a:off x="1921557" y="2215736"/>
            <a:ext cx="1137949" cy="1036705"/>
          </a:xfrm>
          <a:prstGeom prst="rect">
            <a:avLst/>
          </a:prstGeom>
        </p:spPr>
      </p:pic>
      <p:pic>
        <p:nvPicPr>
          <p:cNvPr id="263" name="Рисунок 262">
            <a:extLst>
              <a:ext uri="{FF2B5EF4-FFF2-40B4-BE49-F238E27FC236}">
                <a16:creationId xmlns:a16="http://schemas.microsoft.com/office/drawing/2014/main" id="{86A3F41C-9ECF-4BA4-9A09-608632962179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91" t="-1566" r="5991" b="-6916"/>
          <a:stretch/>
        </p:blipFill>
        <p:spPr>
          <a:xfrm>
            <a:off x="3086302" y="2247896"/>
            <a:ext cx="824087" cy="1083331"/>
          </a:xfrm>
          <a:prstGeom prst="rect">
            <a:avLst/>
          </a:prstGeom>
        </p:spPr>
      </p:pic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CECCE92E-995F-4267-9E95-D4E4F549574E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18" r="-6983"/>
          <a:stretch/>
        </p:blipFill>
        <p:spPr>
          <a:xfrm>
            <a:off x="3886052" y="2204541"/>
            <a:ext cx="1407984" cy="1056781"/>
          </a:xfrm>
          <a:prstGeom prst="rect">
            <a:avLst/>
          </a:prstGeom>
        </p:spPr>
      </p:pic>
      <p:pic>
        <p:nvPicPr>
          <p:cNvPr id="265" name="Рисунок 264">
            <a:extLst>
              <a:ext uri="{FF2B5EF4-FFF2-40B4-BE49-F238E27FC236}">
                <a16:creationId xmlns:a16="http://schemas.microsoft.com/office/drawing/2014/main" id="{91CD4315-A2B3-40A2-A224-0AF0941A2F20}"/>
              </a:ext>
            </a:extLst>
          </p:cNvPr>
          <p:cNvPicPr>
            <a:picLocks noChangeAspect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" b="452"/>
          <a:stretch/>
        </p:blipFill>
        <p:spPr>
          <a:xfrm>
            <a:off x="5282967" y="2269886"/>
            <a:ext cx="799235" cy="992192"/>
          </a:xfrm>
          <a:prstGeom prst="rect">
            <a:avLst/>
          </a:prstGeom>
        </p:spPr>
      </p:pic>
      <p:pic>
        <p:nvPicPr>
          <p:cNvPr id="266" name="Рисунок 265">
            <a:extLst>
              <a:ext uri="{FF2B5EF4-FFF2-40B4-BE49-F238E27FC236}">
                <a16:creationId xmlns:a16="http://schemas.microsoft.com/office/drawing/2014/main" id="{575A9071-7C74-4E9C-9E96-2D1B703D988F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7" b="-8618"/>
          <a:stretch/>
        </p:blipFill>
        <p:spPr>
          <a:xfrm>
            <a:off x="6036207" y="2263153"/>
            <a:ext cx="946989" cy="1056781"/>
          </a:xfrm>
          <a:prstGeom prst="rect">
            <a:avLst/>
          </a:prstGeom>
        </p:spPr>
      </p:pic>
      <p:pic>
        <p:nvPicPr>
          <p:cNvPr id="267" name="Рисунок 266">
            <a:extLst>
              <a:ext uri="{FF2B5EF4-FFF2-40B4-BE49-F238E27FC236}">
                <a16:creationId xmlns:a16="http://schemas.microsoft.com/office/drawing/2014/main" id="{6C9C5211-EFE4-49B4-8CF5-322EEE1402F4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198" y="921370"/>
            <a:ext cx="3599868" cy="3669479"/>
          </a:xfrm>
          <a:prstGeom prst="rect">
            <a:avLst/>
          </a:prstGeom>
        </p:spPr>
      </p:pic>
      <p:pic>
        <p:nvPicPr>
          <p:cNvPr id="268" name="Рисунок 267">
            <a:extLst>
              <a:ext uri="{FF2B5EF4-FFF2-40B4-BE49-F238E27FC236}">
                <a16:creationId xmlns:a16="http://schemas.microsoft.com/office/drawing/2014/main" id="{0DF28416-EF1A-4243-91A6-107939FD0777}"/>
              </a:ext>
            </a:extLst>
          </p:cNvPr>
          <p:cNvPicPr>
            <a:picLocks noChangeAspect="1"/>
          </p:cNvPicPr>
          <p:nvPr/>
        </p:nvPicPr>
        <p:blipFill>
          <a:blip r:embed="rId9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26" y="6233744"/>
            <a:ext cx="678135" cy="62425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C47428E7-0AF1-4209-AA17-30BD94C00D10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021" y="3545756"/>
            <a:ext cx="3030372" cy="303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5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5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2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5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6" fill="hold">
                      <p:stCondLst>
                        <p:cond delay="indefinite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1" fill="hold">
                      <p:stCondLst>
                        <p:cond delay="indefinite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9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0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6" fill="hold">
                      <p:stCondLst>
                        <p:cond delay="indefinite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1" fill="hold">
                      <p:stCondLst>
                        <p:cond delay="indefinite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6" fill="hold">
                      <p:stCondLst>
                        <p:cond delay="indefinite"/>
                      </p:stCondLst>
                      <p:childTnLst>
                        <p:par>
                          <p:cTn id="447" fill="hold">
                            <p:stCondLst>
                              <p:cond delay="0"/>
                            </p:stCondLst>
                            <p:childTnLst>
                              <p:par>
                                <p:cTn id="4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9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0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6" fill="hold">
                      <p:stCondLst>
                        <p:cond delay="indefinite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0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1" fill="hold">
                      <p:stCondLst>
                        <p:cond delay="indefinite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6" fill="hold">
                      <p:stCondLst>
                        <p:cond delay="indefinite"/>
                      </p:stCondLst>
                      <p:childTnLst>
                        <p:par>
                          <p:cTn id="467" fill="hold">
                            <p:stCondLst>
                              <p:cond delay="0"/>
                            </p:stCondLst>
                            <p:childTnLst>
                              <p:par>
                                <p:cTn id="4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6" fill="hold">
                      <p:stCondLst>
                        <p:cond delay="indefinite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9" dur="50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0" dur="250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1" fill="hold">
                      <p:stCondLst>
                        <p:cond delay="indefinite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6" fill="hold">
                      <p:stCondLst>
                        <p:cond delay="indefinite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4" fill="hold">
                      <p:stCondLst>
                        <p:cond delay="indefinite"/>
                      </p:stCondLst>
                      <p:childTnLst>
                        <p:par>
                          <p:cTn id="495" fill="hold">
                            <p:stCondLst>
                              <p:cond delay="0"/>
                            </p:stCondLst>
                            <p:childTnLst>
                              <p:par>
                                <p:cTn id="49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3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9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5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6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1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3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3"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6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9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0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1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5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6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7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1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7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8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3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4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5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9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0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1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5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1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2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3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6" fill="hold">
                      <p:stCondLst>
                        <p:cond delay="indefinite"/>
                      </p:stCondLst>
                      <p:childTnLst>
                        <p:par>
                          <p:cTn id="587" fill="hold">
                            <p:stCondLst>
                              <p:cond delay="0"/>
                            </p:stCondLst>
                            <p:childTnLst>
                              <p:par>
                                <p:cTn id="58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3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4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1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5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8" fill="hold">
                      <p:stCondLst>
                        <p:cond delay="indefinite"/>
                      </p:stCondLst>
                      <p:childTnLst>
                        <p:par>
                          <p:cTn id="619" fill="hold">
                            <p:stCondLst>
                              <p:cond delay="0"/>
                            </p:stCondLst>
                            <p:childTnLst>
                              <p:par>
                                <p:cTn id="6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1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2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8" fill="hold">
                      <p:stCondLst>
                        <p:cond delay="indefinite"/>
                      </p:stCondLst>
                      <p:childTnLst>
                        <p:par>
                          <p:cTn id="629" fill="hold">
                            <p:stCondLst>
                              <p:cond delay="0"/>
                            </p:stCondLst>
                            <p:childTnLst>
                              <p:par>
                                <p:cTn id="6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1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2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3" fill="hold">
                      <p:stCondLst>
                        <p:cond delay="indefinite"/>
                      </p:stCondLst>
                      <p:childTnLst>
                        <p:par>
                          <p:cTn id="634" fill="hold">
                            <p:stCondLst>
                              <p:cond delay="0"/>
                            </p:stCondLst>
                            <p:childTnLst>
                              <p:par>
                                <p:cTn id="6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8" fill="hold">
                      <p:stCondLst>
                        <p:cond delay="indefinite"/>
                      </p:stCondLst>
                      <p:childTnLst>
                        <p:par>
                          <p:cTn id="639" fill="hold">
                            <p:stCondLst>
                              <p:cond delay="0"/>
                            </p:stCondLst>
                            <p:childTnLst>
                              <p:par>
                                <p:cTn id="6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1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2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8" fill="hold">
                      <p:stCondLst>
                        <p:cond delay="indefinite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1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2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3" fill="hold">
                      <p:stCondLst>
                        <p:cond delay="indefinite"/>
                      </p:stCondLst>
                      <p:childTnLst>
                        <p:par>
                          <p:cTn id="654" fill="hold">
                            <p:stCondLst>
                              <p:cond delay="0"/>
                            </p:stCondLst>
                            <p:childTnLst>
                              <p:par>
                                <p:cTn id="6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8" fill="hold">
                      <p:stCondLst>
                        <p:cond delay="indefinite"/>
                      </p:stCondLst>
                      <p:childTnLst>
                        <p:par>
                          <p:cTn id="659" fill="hold">
                            <p:stCondLst>
                              <p:cond delay="0"/>
                            </p:stCondLst>
                            <p:childTnLst>
                              <p:par>
                                <p:cTn id="6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1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2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3" fill="hold">
                      <p:stCondLst>
                        <p:cond delay="indefinite"/>
                      </p:stCondLst>
                      <p:childTnLst>
                        <p:par>
                          <p:cTn id="664" fill="hold">
                            <p:stCondLst>
                              <p:cond delay="0"/>
                            </p:stCondLst>
                            <p:childTnLst>
                              <p:par>
                                <p:cTn id="6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8" fill="hold">
                      <p:stCondLst>
                        <p:cond delay="indefinite"/>
                      </p:stCondLst>
                      <p:childTnLst>
                        <p:par>
                          <p:cTn id="669" fill="hold">
                            <p:stCondLst>
                              <p:cond delay="0"/>
                            </p:stCondLst>
                            <p:childTnLst>
                              <p:par>
                                <p:cTn id="67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6" fill="hold">
                      <p:stCondLst>
                        <p:cond delay="indefinite"/>
                      </p:stCondLst>
                      <p:childTnLst>
                        <p:par>
                          <p:cTn id="677" fill="hold">
                            <p:stCondLst>
                              <p:cond delay="0"/>
                            </p:stCondLst>
                            <p:childTnLst>
                              <p:par>
                                <p:cTn id="67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9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0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1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5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6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7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8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1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2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3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4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7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8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9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0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3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4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5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6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9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0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1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5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6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7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8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1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2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3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4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7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8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9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3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4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5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6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9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0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1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4" fill="hold">
                      <p:stCondLst>
                        <p:cond delay="indefinite"/>
                      </p:stCondLst>
                      <p:childTnLst>
                        <p:par>
                          <p:cTn id="745" fill="hold">
                            <p:stCondLst>
                              <p:cond delay="0"/>
                            </p:stCondLst>
                            <p:childTnLst>
                              <p:par>
                                <p:cTn id="7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0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1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4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5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0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1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2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3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9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2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3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5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8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9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0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1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5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6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8" fill="hold">
                      <p:stCondLst>
                        <p:cond delay="indefinite"/>
                      </p:stCondLst>
                      <p:childTnLst>
                        <p:par>
                          <p:cTn id="789" fill="hold">
                            <p:stCondLst>
                              <p:cond delay="0"/>
                            </p:stCondLst>
                            <p:childTnLst>
                              <p:par>
                                <p:cTn id="7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1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2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3" fill="hold">
                      <p:stCondLst>
                        <p:cond delay="indefinite"/>
                      </p:stCondLst>
                      <p:childTnLst>
                        <p:par>
                          <p:cTn id="794" fill="hold">
                            <p:stCondLst>
                              <p:cond delay="0"/>
                            </p:stCondLst>
                            <p:childTnLst>
                              <p:par>
                                <p:cTn id="7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8" fill="hold">
                      <p:stCondLst>
                        <p:cond delay="indefinite"/>
                      </p:stCondLst>
                      <p:childTnLst>
                        <p:par>
                          <p:cTn id="799" fill="hold">
                            <p:stCondLst>
                              <p:cond delay="0"/>
                            </p:stCondLst>
                            <p:childTnLst>
                              <p:par>
                                <p:cTn id="8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1" dur="50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2" dur="250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3" fill="hold">
                      <p:stCondLst>
                        <p:cond delay="indefinite"/>
                      </p:stCondLst>
                      <p:childTnLst>
                        <p:par>
                          <p:cTn id="804" fill="hold">
                            <p:stCondLst>
                              <p:cond delay="0"/>
                            </p:stCondLst>
                            <p:childTnLst>
                              <p:par>
                                <p:cTn id="8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8" fill="hold">
                      <p:stCondLst>
                        <p:cond delay="indefinite"/>
                      </p:stCondLst>
                      <p:childTnLst>
                        <p:par>
                          <p:cTn id="809" fill="hold">
                            <p:stCondLst>
                              <p:cond delay="0"/>
                            </p:stCondLst>
                            <p:childTnLst>
                              <p:par>
                                <p:cTn id="8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1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2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3" fill="hold">
                      <p:stCondLst>
                        <p:cond delay="indefinite"/>
                      </p:stCondLst>
                      <p:childTnLst>
                        <p:par>
                          <p:cTn id="814" fill="hold">
                            <p:stCondLst>
                              <p:cond delay="0"/>
                            </p:stCondLst>
                            <p:childTnLst>
                              <p:par>
                                <p:cTn id="8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8" fill="hold">
                      <p:stCondLst>
                        <p:cond delay="indefinite"/>
                      </p:stCondLst>
                      <p:childTnLst>
                        <p:par>
                          <p:cTn id="819" fill="hold">
                            <p:stCondLst>
                              <p:cond delay="0"/>
                            </p:stCondLst>
                            <p:childTnLst>
                              <p:par>
                                <p:cTn id="8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1" dur="500" tmFilter="0, 0; .2, .5; .8, .5; 1, 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2" dur="250" autoRev="1" fill="hold"/>
                                        <p:tgtEl>
                                          <p:spTgt spid="1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3" fill="hold">
                      <p:stCondLst>
                        <p:cond delay="indefinite"/>
                      </p:stCondLst>
                      <p:childTnLst>
                        <p:par>
                          <p:cTn id="824" fill="hold">
                            <p:stCondLst>
                              <p:cond delay="0"/>
                            </p:stCondLst>
                            <p:childTnLst>
                              <p:par>
                                <p:cTn id="8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8" fill="hold">
                      <p:stCondLst>
                        <p:cond delay="indefinite"/>
                      </p:stCondLst>
                      <p:childTnLst>
                        <p:par>
                          <p:cTn id="829" fill="hold">
                            <p:stCondLst>
                              <p:cond delay="0"/>
                            </p:stCondLst>
                            <p:childTnLst>
                              <p:par>
                                <p:cTn id="8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1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2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3" fill="hold">
                      <p:stCondLst>
                        <p:cond delay="indefinite"/>
                      </p:stCondLst>
                      <p:childTnLst>
                        <p:par>
                          <p:cTn id="834" fill="hold">
                            <p:stCondLst>
                              <p:cond delay="0"/>
                            </p:stCondLst>
                            <p:childTnLst>
                              <p:par>
                                <p:cTn id="8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8" fill="hold">
                      <p:stCondLst>
                        <p:cond delay="indefinite"/>
                      </p:stCondLst>
                      <p:childTnLst>
                        <p:par>
                          <p:cTn id="839" fill="hold">
                            <p:stCondLst>
                              <p:cond delay="0"/>
                            </p:stCondLst>
                            <p:childTnLst>
                              <p:par>
                                <p:cTn id="8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1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2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3" fill="hold">
                      <p:stCondLst>
                        <p:cond delay="indefinite"/>
                      </p:stCondLst>
                      <p:childTnLst>
                        <p:par>
                          <p:cTn id="844" fill="hold">
                            <p:stCondLst>
                              <p:cond delay="0"/>
                            </p:stCondLst>
                            <p:childTnLst>
                              <p:par>
                                <p:cTn id="8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8" fill="hold">
                      <p:stCondLst>
                        <p:cond delay="indefinite"/>
                      </p:stCondLst>
                      <p:childTnLst>
                        <p:par>
                          <p:cTn id="849" fill="hold">
                            <p:stCondLst>
                              <p:cond delay="0"/>
                            </p:stCondLst>
                            <p:childTnLst>
                              <p:par>
                                <p:cTn id="8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1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2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3" fill="hold">
                      <p:stCondLst>
                        <p:cond delay="indefinite"/>
                      </p:stCondLst>
                      <p:childTnLst>
                        <p:par>
                          <p:cTn id="854" fill="hold">
                            <p:stCondLst>
                              <p:cond delay="0"/>
                            </p:stCondLst>
                            <p:childTnLst>
                              <p:par>
                                <p:cTn id="8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8" fill="hold">
                      <p:stCondLst>
                        <p:cond delay="indefinite"/>
                      </p:stCondLst>
                      <p:childTnLst>
                        <p:par>
                          <p:cTn id="859" fill="hold">
                            <p:stCondLst>
                              <p:cond delay="0"/>
                            </p:stCondLst>
                            <p:childTnLst>
                              <p:par>
                                <p:cTn id="8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6" fill="hold">
                      <p:stCondLst>
                        <p:cond delay="indefinite"/>
                      </p:stCondLst>
                      <p:childTnLst>
                        <p:par>
                          <p:cTn id="867" fill="hold">
                            <p:stCondLst>
                              <p:cond delay="0"/>
                            </p:stCondLst>
                            <p:childTnLst>
                              <p:par>
                                <p:cTn id="86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9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0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1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2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5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6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7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8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1" dur="1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2" dur="1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3" dur="1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4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7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8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9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0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3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4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5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6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9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0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1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2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5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6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7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8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1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2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3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4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7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8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9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0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3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4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5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6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9" dur="1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0" dur="1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1" dur="1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2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5" dur="1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6" dur="1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7" dur="1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8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1" dur="10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2" dur="10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3" dur="10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4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7"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8"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9"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0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3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4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5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6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8" fill="hold">
                      <p:stCondLst>
                        <p:cond delay="indefinite"/>
                      </p:stCondLst>
                      <p:childTnLst>
                        <p:par>
                          <p:cTn id="959" fill="hold">
                            <p:stCondLst>
                              <p:cond delay="0"/>
                            </p:stCondLst>
                            <p:childTnLst>
                              <p:par>
                                <p:cTn id="9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2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3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4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5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8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9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0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1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4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5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6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0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1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2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3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6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7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8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9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2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3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4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5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8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9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0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1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2" fill="hold">
                      <p:stCondLst>
                        <p:cond delay="indefinite"/>
                      </p:stCondLst>
                      <p:childTnLst>
                        <p:par>
                          <p:cTn id="1003" fill="hold">
                            <p:stCondLst>
                              <p:cond delay="0"/>
                            </p:stCondLst>
                            <p:childTnLst>
                              <p:par>
                                <p:cTn id="10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5" dur="500" tmFilter="0, 0; .2, .5; .8, .5; 1, 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6" dur="250" autoRev="1" fill="hold"/>
                                        <p:tgtEl>
                                          <p:spTgt spid="1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7" fill="hold">
                      <p:stCondLst>
                        <p:cond delay="indefinite"/>
                      </p:stCondLst>
                      <p:childTnLst>
                        <p:par>
                          <p:cTn id="1008" fill="hold">
                            <p:stCondLst>
                              <p:cond delay="0"/>
                            </p:stCondLst>
                            <p:childTnLst>
                              <p:par>
                                <p:cTn id="10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1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2" fill="hold">
                      <p:stCondLst>
                        <p:cond delay="indefinite"/>
                      </p:stCondLst>
                      <p:childTnLst>
                        <p:par>
                          <p:cTn id="1013" fill="hold">
                            <p:stCondLst>
                              <p:cond delay="0"/>
                            </p:stCondLst>
                            <p:childTnLst>
                              <p:par>
                                <p:cTn id="10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5" dur="500" tmFilter="0, 0; .2, .5; .8, .5; 1, 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6" dur="250" autoRev="1" fill="hold"/>
                                        <p:tgtEl>
                                          <p:spTgt spid="1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7" fill="hold">
                      <p:stCondLst>
                        <p:cond delay="indefinite"/>
                      </p:stCondLst>
                      <p:childTnLst>
                        <p:par>
                          <p:cTn id="1018" fill="hold">
                            <p:stCondLst>
                              <p:cond delay="0"/>
                            </p:stCondLst>
                            <p:childTnLst>
                              <p:par>
                                <p:cTn id="10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2" fill="hold">
                      <p:stCondLst>
                        <p:cond delay="indefinite"/>
                      </p:stCondLst>
                      <p:childTnLst>
                        <p:par>
                          <p:cTn id="1023" fill="hold">
                            <p:stCondLst>
                              <p:cond delay="0"/>
                            </p:stCondLst>
                            <p:childTnLst>
                              <p:par>
                                <p:cTn id="10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5" dur="500" tmFilter="0, 0; .2, .5; .8, .5; 1, 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6" dur="250" autoRev="1" fill="hold"/>
                                        <p:tgtEl>
                                          <p:spTgt spid="1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7" fill="hold">
                      <p:stCondLst>
                        <p:cond delay="indefinite"/>
                      </p:stCondLst>
                      <p:childTnLst>
                        <p:par>
                          <p:cTn id="1028" fill="hold">
                            <p:stCondLst>
                              <p:cond delay="0"/>
                            </p:stCondLst>
                            <p:childTnLst>
                              <p:par>
                                <p:cTn id="10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2" fill="hold">
                      <p:stCondLst>
                        <p:cond delay="indefinite"/>
                      </p:stCondLst>
                      <p:childTnLst>
                        <p:par>
                          <p:cTn id="1033" fill="hold">
                            <p:stCondLst>
                              <p:cond delay="0"/>
                            </p:stCondLst>
                            <p:childTnLst>
                              <p:par>
                                <p:cTn id="10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5" dur="500" tmFilter="0, 0; .2, .5; .8, .5; 1, 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6" dur="250" autoRev="1" fill="hold"/>
                                        <p:tgtEl>
                                          <p:spTgt spid="1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7" fill="hold">
                      <p:stCondLst>
                        <p:cond delay="indefinite"/>
                      </p:stCondLst>
                      <p:childTnLst>
                        <p:par>
                          <p:cTn id="1038" fill="hold">
                            <p:stCondLst>
                              <p:cond delay="0"/>
                            </p:stCondLst>
                            <p:childTnLst>
                              <p:par>
                                <p:cTn id="10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2" fill="hold">
                      <p:stCondLst>
                        <p:cond delay="indefinite"/>
                      </p:stCondLst>
                      <p:childTnLst>
                        <p:par>
                          <p:cTn id="1043" fill="hold">
                            <p:stCondLst>
                              <p:cond delay="0"/>
                            </p:stCondLst>
                            <p:childTnLst>
                              <p:par>
                                <p:cTn id="10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5" dur="500" tmFilter="0, 0; .2, .5; .8, .5; 1, 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6" dur="250" autoRev="1" fill="hold"/>
                                        <p:tgtEl>
                                          <p:spTgt spid="1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7" fill="hold">
                      <p:stCondLst>
                        <p:cond delay="indefinite"/>
                      </p:stCondLst>
                      <p:childTnLst>
                        <p:par>
                          <p:cTn id="1048" fill="hold">
                            <p:stCondLst>
                              <p:cond delay="0"/>
                            </p:stCondLst>
                            <p:childTnLst>
                              <p:par>
                                <p:cTn id="10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2" fill="hold">
                      <p:stCondLst>
                        <p:cond delay="indefinite"/>
                      </p:stCondLst>
                      <p:childTnLst>
                        <p:par>
                          <p:cTn id="1053" fill="hold">
                            <p:stCondLst>
                              <p:cond delay="0"/>
                            </p:stCondLst>
                            <p:childTnLst>
                              <p:par>
                                <p:cTn id="10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5" dur="500" tmFilter="0, 0; .2, .5; .8, .5; 1, 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6" dur="250" autoRev="1" fill="hold"/>
                                        <p:tgtEl>
                                          <p:spTgt spid="1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7" fill="hold">
                      <p:stCondLst>
                        <p:cond delay="indefinite"/>
                      </p:stCondLst>
                      <p:childTnLst>
                        <p:par>
                          <p:cTn id="1058" fill="hold">
                            <p:stCondLst>
                              <p:cond delay="0"/>
                            </p:stCondLst>
                            <p:childTnLst>
                              <p:par>
                                <p:cTn id="10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2" fill="hold">
                      <p:stCondLst>
                        <p:cond delay="indefinite"/>
                      </p:stCondLst>
                      <p:childTnLst>
                        <p:par>
                          <p:cTn id="1063" fill="hold">
                            <p:stCondLst>
                              <p:cond delay="0"/>
                            </p:stCondLst>
                            <p:childTnLst>
                              <p:par>
                                <p:cTn id="10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5" dur="500" tmFilter="0, 0; .2, .5; .8, .5; 1, 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6" dur="250" autoRev="1" fill="hold"/>
                                        <p:tgtEl>
                                          <p:spTgt spid="1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7" fill="hold">
                      <p:stCondLst>
                        <p:cond delay="indefinite"/>
                      </p:stCondLst>
                      <p:childTnLst>
                        <p:par>
                          <p:cTn id="1068" fill="hold">
                            <p:stCondLst>
                              <p:cond delay="0"/>
                            </p:stCondLst>
                            <p:childTnLst>
                              <p:par>
                                <p:cTn id="10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2" fill="hold">
                      <p:stCondLst>
                        <p:cond delay="indefinite"/>
                      </p:stCondLst>
                      <p:childTnLst>
                        <p:par>
                          <p:cTn id="1073" fill="hold">
                            <p:stCondLst>
                              <p:cond delay="0"/>
                            </p:stCondLst>
                            <p:childTnLst>
                              <p:par>
                                <p:cTn id="10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6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7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8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9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0" fill="hold">
                      <p:stCondLst>
                        <p:cond delay="indefinite"/>
                      </p:stCondLst>
                      <p:childTnLst>
                        <p:par>
                          <p:cTn id="1081" fill="hold">
                            <p:stCondLst>
                              <p:cond delay="0"/>
                            </p:stCondLst>
                            <p:childTnLst>
                              <p:par>
                                <p:cTn id="108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3" dur="10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4" dur="10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5" dur="10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6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9" dur="10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0" dur="10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1" dur="10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2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5" dur="1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6" dur="1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7" dur="1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8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1" dur="10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2" dur="10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3" dur="10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4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7"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8"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9"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0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3" dur="10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4" dur="10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5" dur="10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6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9"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0"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1"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2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5"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6"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7"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8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1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2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3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4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7"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8"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9"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0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3" dur="10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4" dur="10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5" dur="10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6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9" dur="10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0" dur="10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1" dur="10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2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5" dur="10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6" dur="10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7" dur="10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8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1" dur="10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2" dur="10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3" dur="10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4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7"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8"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9"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0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2" fill="hold">
                      <p:stCondLst>
                        <p:cond delay="indefinite"/>
                      </p:stCondLst>
                      <p:childTnLst>
                        <p:par>
                          <p:cTn id="1173" fill="hold">
                            <p:stCondLst>
                              <p:cond delay="0"/>
                            </p:stCondLst>
                            <p:childTnLst>
                              <p:par>
                                <p:cTn id="11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6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7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8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9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2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3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4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5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8" dur="1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9" dur="1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0" dur="1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1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4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5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6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7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0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1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2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3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6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7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8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9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2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3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4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5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6" fill="hold">
                      <p:stCondLst>
                        <p:cond delay="indefinite"/>
                      </p:stCondLst>
                      <p:childTnLst>
                        <p:par>
                          <p:cTn id="1217" fill="hold">
                            <p:stCondLst>
                              <p:cond delay="0"/>
                            </p:stCondLst>
                            <p:childTnLst>
                              <p:par>
                                <p:cTn id="12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9" dur="500" tmFilter="0, 0; .2, .5; .8, .5; 1, 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0" dur="250" autoRev="1" fill="hold"/>
                                        <p:tgtEl>
                                          <p:spTgt spid="2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1" fill="hold">
                      <p:stCondLst>
                        <p:cond delay="indefinite"/>
                      </p:stCondLst>
                      <p:childTnLst>
                        <p:par>
                          <p:cTn id="1222" fill="hold">
                            <p:stCondLst>
                              <p:cond delay="0"/>
                            </p:stCondLst>
                            <p:childTnLst>
                              <p:par>
                                <p:cTn id="12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5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6" fill="hold">
                      <p:stCondLst>
                        <p:cond delay="indefinite"/>
                      </p:stCondLst>
                      <p:childTnLst>
                        <p:par>
                          <p:cTn id="1227" fill="hold">
                            <p:stCondLst>
                              <p:cond delay="0"/>
                            </p:stCondLst>
                            <p:childTnLst>
                              <p:par>
                                <p:cTn id="12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9" dur="500" tmFilter="0, 0; .2, .5; .8, .5; 1, 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0" dur="250" autoRev="1" fill="hold"/>
                                        <p:tgtEl>
                                          <p:spTgt spid="2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1" fill="hold">
                      <p:stCondLst>
                        <p:cond delay="indefinite"/>
                      </p:stCondLst>
                      <p:childTnLst>
                        <p:par>
                          <p:cTn id="1232" fill="hold">
                            <p:stCondLst>
                              <p:cond delay="0"/>
                            </p:stCondLst>
                            <p:childTnLst>
                              <p:par>
                                <p:cTn id="12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5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6" fill="hold">
                      <p:stCondLst>
                        <p:cond delay="indefinite"/>
                      </p:stCondLst>
                      <p:childTnLst>
                        <p:par>
                          <p:cTn id="1237" fill="hold">
                            <p:stCondLst>
                              <p:cond delay="0"/>
                            </p:stCondLst>
                            <p:childTnLst>
                              <p:par>
                                <p:cTn id="12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9" dur="500" tmFilter="0, 0; .2, .5; .8, .5; 1, 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0" dur="250" autoRev="1" fill="hold"/>
                                        <p:tgtEl>
                                          <p:spTgt spid="2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1" fill="hold">
                      <p:stCondLst>
                        <p:cond delay="indefinite"/>
                      </p:stCondLst>
                      <p:childTnLst>
                        <p:par>
                          <p:cTn id="1242" fill="hold">
                            <p:stCondLst>
                              <p:cond delay="0"/>
                            </p:stCondLst>
                            <p:childTnLst>
                              <p:par>
                                <p:cTn id="12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5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6" fill="hold">
                      <p:stCondLst>
                        <p:cond delay="indefinite"/>
                      </p:stCondLst>
                      <p:childTnLst>
                        <p:par>
                          <p:cTn id="1247" fill="hold">
                            <p:stCondLst>
                              <p:cond delay="0"/>
                            </p:stCondLst>
                            <p:childTnLst>
                              <p:par>
                                <p:cTn id="12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9" dur="500" tmFilter="0, 0; .2, .5; .8, .5; 1, 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0" dur="250" autoRev="1" fill="hold"/>
                                        <p:tgtEl>
                                          <p:spTgt spid="2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1" fill="hold">
                      <p:stCondLst>
                        <p:cond delay="indefinite"/>
                      </p:stCondLst>
                      <p:childTnLst>
                        <p:par>
                          <p:cTn id="1252" fill="hold">
                            <p:stCondLst>
                              <p:cond delay="0"/>
                            </p:stCondLst>
                            <p:childTnLst>
                              <p:par>
                                <p:cTn id="12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5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6" fill="hold">
                      <p:stCondLst>
                        <p:cond delay="indefinite"/>
                      </p:stCondLst>
                      <p:childTnLst>
                        <p:par>
                          <p:cTn id="1257" fill="hold">
                            <p:stCondLst>
                              <p:cond delay="0"/>
                            </p:stCondLst>
                            <p:childTnLst>
                              <p:par>
                                <p:cTn id="12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9" dur="500" tmFilter="0, 0; .2, .5; .8, .5; 1, 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0" dur="250" autoRev="1" fill="hold"/>
                                        <p:tgtEl>
                                          <p:spTgt spid="2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1" fill="hold">
                      <p:stCondLst>
                        <p:cond delay="indefinite"/>
                      </p:stCondLst>
                      <p:childTnLst>
                        <p:par>
                          <p:cTn id="1262" fill="hold">
                            <p:stCondLst>
                              <p:cond delay="0"/>
                            </p:stCondLst>
                            <p:childTnLst>
                              <p:par>
                                <p:cTn id="12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5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6" fill="hold">
                      <p:stCondLst>
                        <p:cond delay="indefinite"/>
                      </p:stCondLst>
                      <p:childTnLst>
                        <p:par>
                          <p:cTn id="1267" fill="hold">
                            <p:stCondLst>
                              <p:cond delay="0"/>
                            </p:stCondLst>
                            <p:childTnLst>
                              <p:par>
                                <p:cTn id="12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9" dur="500" tmFilter="0, 0; .2, .5; .8, .5; 1, 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0" dur="250" autoRev="1" fill="hold"/>
                                        <p:tgtEl>
                                          <p:spTgt spid="2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1" fill="hold">
                      <p:stCondLst>
                        <p:cond delay="indefinite"/>
                      </p:stCondLst>
                      <p:childTnLst>
                        <p:par>
                          <p:cTn id="1272" fill="hold">
                            <p:stCondLst>
                              <p:cond delay="0"/>
                            </p:stCondLst>
                            <p:childTnLst>
                              <p:par>
                                <p:cTn id="12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5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6" fill="hold">
                      <p:stCondLst>
                        <p:cond delay="indefinite"/>
                      </p:stCondLst>
                      <p:childTnLst>
                        <p:par>
                          <p:cTn id="1277" fill="hold">
                            <p:stCondLst>
                              <p:cond delay="0"/>
                            </p:stCondLst>
                            <p:childTnLst>
                              <p:par>
                                <p:cTn id="12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9" dur="500" tmFilter="0, 0; .2, .5; .8, .5; 1, 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0" dur="250" autoRev="1" fill="hold"/>
                                        <p:tgtEl>
                                          <p:spTgt spid="2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1" fill="hold">
                      <p:stCondLst>
                        <p:cond delay="indefinite"/>
                      </p:stCondLst>
                      <p:childTnLst>
                        <p:par>
                          <p:cTn id="1282" fill="hold">
                            <p:stCondLst>
                              <p:cond delay="0"/>
                            </p:stCondLst>
                            <p:childTnLst>
                              <p:par>
                                <p:cTn id="12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5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6" fill="hold">
                      <p:stCondLst>
                        <p:cond delay="indefinite"/>
                      </p:stCondLst>
                      <p:childTnLst>
                        <p:par>
                          <p:cTn id="1287" fill="hold">
                            <p:stCondLst>
                              <p:cond delay="0"/>
                            </p:stCondLst>
                            <p:childTnLst>
                              <p:par>
                                <p:cTn id="128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0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1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2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3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4" fill="hold">
                      <p:stCondLst>
                        <p:cond delay="indefinite"/>
                      </p:stCondLst>
                      <p:childTnLst>
                        <p:par>
                          <p:cTn id="1295" fill="hold">
                            <p:stCondLst>
                              <p:cond delay="0"/>
                            </p:stCondLst>
                            <p:childTnLst>
                              <p:par>
                                <p:cTn id="129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7" dur="10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8" dur="10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9" dur="10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0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3" dur="10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4" dur="10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5" dur="10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6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9" dur="10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0" dur="10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1" dur="10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2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5" dur="10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6" dur="10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7" dur="10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8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1" dur="10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2" dur="10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3" dur="10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4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7" dur="10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8" dur="10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9" dur="10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0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3" dur="10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4" dur="10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5" dur="10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6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9" dur="10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0" dur="10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1" dur="10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2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5" dur="10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6" dur="10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7" dur="10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8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1" dur="10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2" dur="10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3" dur="10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4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7" dur="10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8" dur="10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9" dur="10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0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3" dur="100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4" dur="100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5" dur="100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6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9" dur="100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0" dur="100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1" dur="100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2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5" dur="10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6" dur="10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7" dur="10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8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1" dur="10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2" dur="10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3" dur="10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4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6" fill="hold">
                      <p:stCondLst>
                        <p:cond delay="indefinite"/>
                      </p:stCondLst>
                      <p:childTnLst>
                        <p:par>
                          <p:cTn id="1387" fill="hold">
                            <p:stCondLst>
                              <p:cond delay="0"/>
                            </p:stCondLst>
                            <p:childTnLst>
                              <p:par>
                                <p:cTn id="138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0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1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2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3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6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7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8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9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2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3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4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5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8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9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0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1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4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5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6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7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8" fill="hold">
                      <p:stCondLst>
                        <p:cond delay="indefinite"/>
                      </p:stCondLst>
                      <p:childTnLst>
                        <p:par>
                          <p:cTn id="1419" fill="hold">
                            <p:stCondLst>
                              <p:cond delay="0"/>
                            </p:stCondLst>
                            <p:childTnLst>
                              <p:par>
                                <p:cTn id="14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1" dur="500" tmFilter="0, 0; .2, .5; .8, .5; 1, 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2" dur="250" autoRev="1" fill="hold"/>
                                        <p:tgtEl>
                                          <p:spTgt spid="1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3" fill="hold">
                      <p:stCondLst>
                        <p:cond delay="indefinite"/>
                      </p:stCondLst>
                      <p:childTnLst>
                        <p:par>
                          <p:cTn id="1424" fill="hold">
                            <p:stCondLst>
                              <p:cond delay="0"/>
                            </p:stCondLst>
                            <p:childTnLst>
                              <p:par>
                                <p:cTn id="14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8" fill="hold">
                      <p:stCondLst>
                        <p:cond delay="indefinite"/>
                      </p:stCondLst>
                      <p:childTnLst>
                        <p:par>
                          <p:cTn id="1429" fill="hold">
                            <p:stCondLst>
                              <p:cond delay="0"/>
                            </p:stCondLst>
                            <p:childTnLst>
                              <p:par>
                                <p:cTn id="14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1" dur="500" tmFilter="0, 0; .2, .5; .8, .5; 1, 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2" dur="250" autoRev="1" fill="hold"/>
                                        <p:tgtEl>
                                          <p:spTgt spid="2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3" fill="hold">
                      <p:stCondLst>
                        <p:cond delay="indefinite"/>
                      </p:stCondLst>
                      <p:childTnLst>
                        <p:par>
                          <p:cTn id="1434" fill="hold">
                            <p:stCondLst>
                              <p:cond delay="0"/>
                            </p:stCondLst>
                            <p:childTnLst>
                              <p:par>
                                <p:cTn id="14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8" fill="hold">
                      <p:stCondLst>
                        <p:cond delay="indefinite"/>
                      </p:stCondLst>
                      <p:childTnLst>
                        <p:par>
                          <p:cTn id="1439" fill="hold">
                            <p:stCondLst>
                              <p:cond delay="0"/>
                            </p:stCondLst>
                            <p:childTnLst>
                              <p:par>
                                <p:cTn id="14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1" dur="500" tmFilter="0, 0; .2, .5; .8, .5; 1, 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2" dur="250" autoRev="1" fill="hold"/>
                                        <p:tgtEl>
                                          <p:spTgt spid="2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3" fill="hold">
                      <p:stCondLst>
                        <p:cond delay="indefinite"/>
                      </p:stCondLst>
                      <p:childTnLst>
                        <p:par>
                          <p:cTn id="1444" fill="hold">
                            <p:stCondLst>
                              <p:cond delay="0"/>
                            </p:stCondLst>
                            <p:childTnLst>
                              <p:par>
                                <p:cTn id="14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7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8" fill="hold">
                      <p:stCondLst>
                        <p:cond delay="indefinite"/>
                      </p:stCondLst>
                      <p:childTnLst>
                        <p:par>
                          <p:cTn id="1449" fill="hold">
                            <p:stCondLst>
                              <p:cond delay="0"/>
                            </p:stCondLst>
                            <p:childTnLst>
                              <p:par>
                                <p:cTn id="14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1" dur="500" tmFilter="0, 0; .2, .5; .8, .5; 1, 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2" dur="250" autoRev="1" fill="hold"/>
                                        <p:tgtEl>
                                          <p:spTgt spid="2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3" fill="hold">
                      <p:stCondLst>
                        <p:cond delay="indefinite"/>
                      </p:stCondLst>
                      <p:childTnLst>
                        <p:par>
                          <p:cTn id="1454" fill="hold">
                            <p:stCondLst>
                              <p:cond delay="0"/>
                            </p:stCondLst>
                            <p:childTnLst>
                              <p:par>
                                <p:cTn id="14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7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8" fill="hold">
                      <p:stCondLst>
                        <p:cond delay="indefinite"/>
                      </p:stCondLst>
                      <p:childTnLst>
                        <p:par>
                          <p:cTn id="1459" fill="hold">
                            <p:stCondLst>
                              <p:cond delay="0"/>
                            </p:stCondLst>
                            <p:childTnLst>
                              <p:par>
                                <p:cTn id="14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1" dur="500" tmFilter="0, 0; .2, .5; .8, .5; 1, 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2" dur="250" autoRev="1" fill="hold"/>
                                        <p:tgtEl>
                                          <p:spTgt spid="2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3" fill="hold">
                      <p:stCondLst>
                        <p:cond delay="indefinite"/>
                      </p:stCondLst>
                      <p:childTnLst>
                        <p:par>
                          <p:cTn id="1464" fill="hold">
                            <p:stCondLst>
                              <p:cond delay="0"/>
                            </p:stCondLst>
                            <p:childTnLst>
                              <p:par>
                                <p:cTn id="14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8" fill="hold">
                      <p:stCondLst>
                        <p:cond delay="indefinite"/>
                      </p:stCondLst>
                      <p:childTnLst>
                        <p:par>
                          <p:cTn id="1469" fill="hold">
                            <p:stCondLst>
                              <p:cond delay="0"/>
                            </p:stCondLst>
                            <p:childTnLst>
                              <p:par>
                                <p:cTn id="147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2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3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4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5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6" fill="hold">
                      <p:stCondLst>
                        <p:cond delay="indefinite"/>
                      </p:stCondLst>
                      <p:childTnLst>
                        <p:par>
                          <p:cTn id="1477" fill="hold">
                            <p:stCondLst>
                              <p:cond delay="0"/>
                            </p:stCondLst>
                            <p:childTnLst>
                              <p:par>
                                <p:cTn id="147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9" dur="10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0" dur="10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1" dur="10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2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5" dur="10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6" dur="10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7" dur="10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8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1" dur="10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2" dur="10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3" dur="10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4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7" dur="10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8" dur="10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9" dur="10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0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3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4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5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6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9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0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1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2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5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6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7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8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1" dur="10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2" dur="10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3" dur="10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4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7" dur="1000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8" dur="1000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9" dur="1000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0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3" dur="10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4" dur="10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5" dur="10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6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9" dur="10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0" dur="10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1" dur="10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2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4" fill="hold">
                      <p:stCondLst>
                        <p:cond delay="indefinite"/>
                      </p:stCondLst>
                      <p:childTnLst>
                        <p:par>
                          <p:cTn id="1545" fill="hold">
                            <p:stCondLst>
                              <p:cond delay="0"/>
                            </p:stCondLst>
                            <p:childTnLst>
                              <p:par>
                                <p:cTn id="15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8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9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0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1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4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5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6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7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0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1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2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3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6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7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8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9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2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3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4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5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6" fill="hold">
                      <p:stCondLst>
                        <p:cond delay="indefinite"/>
                      </p:stCondLst>
                      <p:childTnLst>
                        <p:par>
                          <p:cTn id="1577" fill="hold">
                            <p:stCondLst>
                              <p:cond delay="0"/>
                            </p:stCondLst>
                            <p:childTnLst>
                              <p:par>
                                <p:cTn id="15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9" dur="500" tmFilter="0, 0; .2, .5; .8, .5; 1, 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0" dur="250" autoRev="1" fill="hold"/>
                                        <p:tgtEl>
                                          <p:spTgt spid="2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1" fill="hold">
                      <p:stCondLst>
                        <p:cond delay="indefinite"/>
                      </p:stCondLst>
                      <p:childTnLst>
                        <p:par>
                          <p:cTn id="1582" fill="hold">
                            <p:stCondLst>
                              <p:cond delay="0"/>
                            </p:stCondLst>
                            <p:childTnLst>
                              <p:par>
                                <p:cTn id="15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5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6" fill="hold">
                      <p:stCondLst>
                        <p:cond delay="indefinite"/>
                      </p:stCondLst>
                      <p:childTnLst>
                        <p:par>
                          <p:cTn id="1587" fill="hold">
                            <p:stCondLst>
                              <p:cond delay="0"/>
                            </p:stCondLst>
                            <p:childTnLst>
                              <p:par>
                                <p:cTn id="15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9" dur="500" tmFilter="0, 0; .2, .5; .8, .5; 1, 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0" dur="250" autoRev="1" fill="hold"/>
                                        <p:tgtEl>
                                          <p:spTgt spid="2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1" fill="hold">
                      <p:stCondLst>
                        <p:cond delay="indefinite"/>
                      </p:stCondLst>
                      <p:childTnLst>
                        <p:par>
                          <p:cTn id="1592" fill="hold">
                            <p:stCondLst>
                              <p:cond delay="0"/>
                            </p:stCondLst>
                            <p:childTnLst>
                              <p:par>
                                <p:cTn id="15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5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6" fill="hold">
                      <p:stCondLst>
                        <p:cond delay="indefinite"/>
                      </p:stCondLst>
                      <p:childTnLst>
                        <p:par>
                          <p:cTn id="1597" fill="hold">
                            <p:stCondLst>
                              <p:cond delay="0"/>
                            </p:stCondLst>
                            <p:childTnLst>
                              <p:par>
                                <p:cTn id="15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9" dur="500" tmFilter="0, 0; .2, .5; .8, .5; 1, 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0" dur="250" autoRev="1" fill="hold"/>
                                        <p:tgtEl>
                                          <p:spTgt spid="2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1" fill="hold">
                      <p:stCondLst>
                        <p:cond delay="indefinite"/>
                      </p:stCondLst>
                      <p:childTnLst>
                        <p:par>
                          <p:cTn id="1602" fill="hold">
                            <p:stCondLst>
                              <p:cond delay="0"/>
                            </p:stCondLst>
                            <p:childTnLst>
                              <p:par>
                                <p:cTn id="16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5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6" fill="hold">
                      <p:stCondLst>
                        <p:cond delay="indefinite"/>
                      </p:stCondLst>
                      <p:childTnLst>
                        <p:par>
                          <p:cTn id="1607" fill="hold">
                            <p:stCondLst>
                              <p:cond delay="0"/>
                            </p:stCondLst>
                            <p:childTnLst>
                              <p:par>
                                <p:cTn id="16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9" dur="500" tmFilter="0, 0; .2, .5; .8, .5; 1, 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0" dur="250" autoRev="1" fill="hold"/>
                                        <p:tgtEl>
                                          <p:spTgt spid="2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1" fill="hold">
                      <p:stCondLst>
                        <p:cond delay="indefinite"/>
                      </p:stCondLst>
                      <p:childTnLst>
                        <p:par>
                          <p:cTn id="1612" fill="hold">
                            <p:stCondLst>
                              <p:cond delay="0"/>
                            </p:stCondLst>
                            <p:childTnLst>
                              <p:par>
                                <p:cTn id="16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5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6" fill="hold">
                      <p:stCondLst>
                        <p:cond delay="indefinite"/>
                      </p:stCondLst>
                      <p:childTnLst>
                        <p:par>
                          <p:cTn id="1617" fill="hold">
                            <p:stCondLst>
                              <p:cond delay="0"/>
                            </p:stCondLst>
                            <p:childTnLst>
                              <p:par>
                                <p:cTn id="16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9" dur="500" tmFilter="0, 0; .2, .5; .8, .5; 1, 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0" dur="250" autoRev="1" fill="hold"/>
                                        <p:tgtEl>
                                          <p:spTgt spid="2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1" fill="hold">
                      <p:stCondLst>
                        <p:cond delay="indefinite"/>
                      </p:stCondLst>
                      <p:childTnLst>
                        <p:par>
                          <p:cTn id="1622" fill="hold">
                            <p:stCondLst>
                              <p:cond delay="0"/>
                            </p:stCondLst>
                            <p:childTnLst>
                              <p:par>
                                <p:cTn id="16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5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6" fill="hold">
                      <p:stCondLst>
                        <p:cond delay="indefinite"/>
                      </p:stCondLst>
                      <p:childTnLst>
                        <p:par>
                          <p:cTn id="1627" fill="hold">
                            <p:stCondLst>
                              <p:cond delay="0"/>
                            </p:stCondLst>
                            <p:childTnLst>
                              <p:par>
                                <p:cTn id="16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0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1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2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3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4" fill="hold">
                      <p:stCondLst>
                        <p:cond delay="indefinite"/>
                      </p:stCondLst>
                      <p:childTnLst>
                        <p:par>
                          <p:cTn id="1635" fill="hold">
                            <p:stCondLst>
                              <p:cond delay="0"/>
                            </p:stCondLst>
                            <p:childTnLst>
                              <p:par>
                                <p:cTn id="163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7" dur="1000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8" dur="1000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9" dur="1000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0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3" dur="1000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4" dur="1000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5" dur="1000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6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9" dur="10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0" dur="10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1" dur="10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2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5" dur="1000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6" dur="1000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7" dur="1000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8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1" dur="1000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2" dur="1000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3" dur="1000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4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7"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8"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9"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0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3" dur="10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4" dur="10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5" dur="10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6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9" dur="10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0" dur="10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1" dur="10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2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5" dur="10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6" dur="10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7" dur="10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8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1" dur="10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2" dur="10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3" dur="10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4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7" dur="10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8" dur="10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9" dur="10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0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02" restart="whenNotActive" fill="hold" evtFilter="cancelBubble" nodeType="interactiveSeq">
                <p:stCondLst>
                  <p:cond evt="onClick" delay="0">
                    <p:tgtEl>
                      <p:spTgt spid="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3" fill="hold">
                      <p:stCondLst>
                        <p:cond delay="0"/>
                      </p:stCondLst>
                      <p:childTnLst>
                        <p:par>
                          <p:cTn id="1704" fill="hold">
                            <p:stCondLst>
                              <p:cond delay="0"/>
                            </p:stCondLst>
                            <p:childTnLst>
                              <p:par>
                                <p:cTn id="170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7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8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9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0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1" fill="hold">
                      <p:stCondLst>
                        <p:cond delay="indefinite"/>
                      </p:stCondLst>
                      <p:childTnLst>
                        <p:par>
                          <p:cTn id="1712" fill="hold">
                            <p:stCondLst>
                              <p:cond delay="0"/>
                            </p:stCondLst>
                            <p:childTnLst>
                              <p:par>
                                <p:cTn id="17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4" dur="10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5" dur="10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6" dur="10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7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A788E69B-404A-49DF-AF2B-AC757CBFEDE9}"/>
</file>

<file path=customXml/itemProps2.xml><?xml version="1.0" encoding="utf-8"?>
<ds:datastoreItem xmlns:ds="http://schemas.openxmlformats.org/officeDocument/2006/customXml" ds:itemID="{BB1A831A-35B2-4C6F-9AB7-95B4C418C4E4}"/>
</file>

<file path=customXml/itemProps3.xml><?xml version="1.0" encoding="utf-8"?>
<ds:datastoreItem xmlns:ds="http://schemas.openxmlformats.org/officeDocument/2006/customXml" ds:itemID="{F1CD4881-A6B2-4CCF-9D3A-D2DD55495A80}"/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28</cp:revision>
  <dcterms:created xsi:type="dcterms:W3CDTF">2025-12-19T07:42:36Z</dcterms:created>
  <dcterms:modified xsi:type="dcterms:W3CDTF">2025-12-20T22:19:46Z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