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6" d="100"/>
          <a:sy n="36" d="100"/>
        </p:scale>
        <p:origin x="2453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00D57-568C-CCF2-F5D9-AF9F99E8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846C8F-691A-47A5-09F5-84A81717B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6EE3C-9A3F-C99F-958C-4A0D3E9F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8ACFC-9E2A-8505-8905-A57D07A2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285FE-0243-2623-ECC7-4D30BE34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6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A06227-1905-EB62-3416-F2DFF891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9687F6-0A5D-ECA0-C9A9-6599B1406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74957-DF06-34C8-A239-FFA7A382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0A0664-EEDB-98B0-D7D7-9D68DAF7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27203-8144-F0CD-0307-698DBFE3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F11BBC-2560-BA7D-31E1-5CF8E239B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CB0F6D-3373-DF59-6A4D-25DDB13F0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1FF14C-A0A8-CA73-1A93-1060B1FD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0D192-4F35-9242-A8D5-8F3856B4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CB9A8-B0F2-500E-3B91-42247EF1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D8D59-777E-DB7B-72E6-BE20CD33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2E2B3-2599-FC47-E03E-C6B4D0206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9112F4-94CB-22C4-D454-DB3E0163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F9081-1575-E59B-7ECE-C12A5BE2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26360-7DF7-16B7-E587-A0ABFDF19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89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9897D-6EE9-AB33-DAC0-1ED5B8F0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FB8D1-0DE9-D2DA-4B38-FF0503095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CB43DB-AC5C-C7D1-A67D-B7AD1905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3BCA5-6C2C-41AF-076A-185199AF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782BA4-0E96-F58A-8794-C8705199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31EC8-809A-7473-C8AD-0FADA92A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9B694D-8C0C-7485-B802-365B3872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A99A6B-8907-E19F-D52C-110A576EF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316CE-3EFD-AAE6-04E8-97CC12BF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D167DF-48C7-9D1E-9FAB-1A826933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49C3F5-0212-1536-B846-576EE3F12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6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A0CDB-AFC0-D33B-EE18-F6C414AF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B91C34-2A2D-3D59-9E9A-0AA5C6A1C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0843F6-15A8-06BF-79DF-ECA6D9688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184802-D030-7B0D-C5A8-CC8120490F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7ABD3-B368-30AA-2F9A-6F311A17D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BEE7027-0DA7-8B6A-28AF-C1DEE1D5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A97130-1ACA-1842-B110-97C95E8D8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30B150-1421-4186-BBF4-6B5A5CF5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26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EAF86-5147-F234-0638-7F910A05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4E8E3A-5E1F-7BAA-926E-C3C8B7A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F8BE65-AF13-0500-4344-2A982B1E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480294-CA87-9DBE-12C4-F3F3A2F8F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7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644C80-4D62-8A32-185D-269009A8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B45A87-B683-D600-4333-35A2337A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AFF058-B962-2D3C-57BC-6FE841AB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8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7C8FA-A0CC-9A03-C982-4D29C357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2FF3F-166C-0E7F-D9B6-902D6BA27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011494-F95A-2A1B-8405-867C89E7D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70F871-2452-796A-CD9E-E133C024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9E1C3-29A3-83BD-5B2E-DC9D48293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300AD-FBED-5B6D-79B7-B3FD4735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F78E3-7791-5B18-E928-CDAC8742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A4FFC-1ECD-F3C4-9F5B-23A0378E0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87189-1EE8-D2E7-6D14-AC0180B4D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254D5F-AE6F-4AC8-1B0C-29D681AC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603849-AB88-A678-63AE-4D6B5318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22F3A-9F4C-6896-0754-F9EC9AC3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1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2990-D222-DAC5-A6FC-40B4F569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92C063-780F-71DF-0FB4-C3AC0CC4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C3CBC-0E94-AB37-D036-72E467CE3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3C95-3C56-4ACA-9536-6BA741981FC3}" type="datetimeFigureOut">
              <a:rPr lang="ru-RU" smtClean="0"/>
              <a:t>20.12.2025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52B904-AE29-B0ED-D87C-D28C4048D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BF064-B972-049D-762E-9D32F1131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654CD-95B8-4B90-B314-0631E9AC1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5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C74C3-C019-CFD5-4E2B-5236E6936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" y="0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7BE5FB-C6F9-586B-2E77-C9B225D2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3657599"/>
            <a:ext cx="3073400" cy="307340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78257D-4623-482E-8EC5-7B364FFFBB1B}"/>
              </a:ext>
            </a:extLst>
          </p:cNvPr>
          <p:cNvSpPr/>
          <p:nvPr/>
        </p:nvSpPr>
        <p:spPr>
          <a:xfrm>
            <a:off x="1964267" y="668867"/>
            <a:ext cx="6764866" cy="5765800"/>
          </a:xfrm>
          <a:custGeom>
            <a:avLst/>
            <a:gdLst>
              <a:gd name="csX0" fmla="*/ 0 w 6764866"/>
              <a:gd name="csY0" fmla="*/ 960986 h 5765800"/>
              <a:gd name="csX1" fmla="*/ 960986 w 6764866"/>
              <a:gd name="csY1" fmla="*/ 0 h 5765800"/>
              <a:gd name="csX2" fmla="*/ 5803880 w 6764866"/>
              <a:gd name="csY2" fmla="*/ 0 h 5765800"/>
              <a:gd name="csX3" fmla="*/ 6764866 w 6764866"/>
              <a:gd name="csY3" fmla="*/ 960986 h 5765800"/>
              <a:gd name="csX4" fmla="*/ 6764866 w 6764866"/>
              <a:gd name="csY4" fmla="*/ 4804814 h 5765800"/>
              <a:gd name="csX5" fmla="*/ 5803880 w 6764866"/>
              <a:gd name="csY5" fmla="*/ 5765800 h 5765800"/>
              <a:gd name="csX6" fmla="*/ 960986 w 6764866"/>
              <a:gd name="csY6" fmla="*/ 5765800 h 5765800"/>
              <a:gd name="csX7" fmla="*/ 0 w 6764866"/>
              <a:gd name="csY7" fmla="*/ 4804814 h 5765800"/>
              <a:gd name="csX8" fmla="*/ 0 w 6764866"/>
              <a:gd name="csY8" fmla="*/ 960986 h 5765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64866" h="5765800" fill="none" extrusionOk="0">
                <a:moveTo>
                  <a:pt x="0" y="960986"/>
                </a:moveTo>
                <a:cubicBezTo>
                  <a:pt x="-406" y="405072"/>
                  <a:pt x="442420" y="9419"/>
                  <a:pt x="960986" y="0"/>
                </a:cubicBezTo>
                <a:cubicBezTo>
                  <a:pt x="2086581" y="27608"/>
                  <a:pt x="5200095" y="-46111"/>
                  <a:pt x="5803880" y="0"/>
                </a:cubicBezTo>
                <a:cubicBezTo>
                  <a:pt x="6332697" y="-8548"/>
                  <a:pt x="6728101" y="496506"/>
                  <a:pt x="6764866" y="960986"/>
                </a:cubicBezTo>
                <a:cubicBezTo>
                  <a:pt x="6756963" y="1672103"/>
                  <a:pt x="6927044" y="3834837"/>
                  <a:pt x="6764866" y="4804814"/>
                </a:cubicBezTo>
                <a:cubicBezTo>
                  <a:pt x="6740673" y="5342936"/>
                  <a:pt x="6362094" y="5754767"/>
                  <a:pt x="5803880" y="5765800"/>
                </a:cubicBezTo>
                <a:cubicBezTo>
                  <a:pt x="3860899" y="5811675"/>
                  <a:pt x="2727291" y="5799287"/>
                  <a:pt x="960986" y="5765800"/>
                </a:cubicBezTo>
                <a:cubicBezTo>
                  <a:pt x="418965" y="5804135"/>
                  <a:pt x="-96362" y="5336782"/>
                  <a:pt x="0" y="4804814"/>
                </a:cubicBezTo>
                <a:cubicBezTo>
                  <a:pt x="-116330" y="4272827"/>
                  <a:pt x="-55789" y="2760310"/>
                  <a:pt x="0" y="960986"/>
                </a:cubicBezTo>
                <a:close/>
              </a:path>
              <a:path w="6764866" h="5765800" stroke="0" extrusionOk="0">
                <a:moveTo>
                  <a:pt x="0" y="960986"/>
                </a:moveTo>
                <a:cubicBezTo>
                  <a:pt x="-66907" y="482719"/>
                  <a:pt x="457560" y="12632"/>
                  <a:pt x="960986" y="0"/>
                </a:cubicBezTo>
                <a:cubicBezTo>
                  <a:pt x="2888902" y="69820"/>
                  <a:pt x="3651091" y="-158290"/>
                  <a:pt x="5803880" y="0"/>
                </a:cubicBezTo>
                <a:cubicBezTo>
                  <a:pt x="6352546" y="99127"/>
                  <a:pt x="6738793" y="418709"/>
                  <a:pt x="6764866" y="960986"/>
                </a:cubicBezTo>
                <a:cubicBezTo>
                  <a:pt x="6626801" y="2262538"/>
                  <a:pt x="6865021" y="2997805"/>
                  <a:pt x="6764866" y="4804814"/>
                </a:cubicBezTo>
                <a:cubicBezTo>
                  <a:pt x="6841761" y="5311328"/>
                  <a:pt x="6280384" y="5748583"/>
                  <a:pt x="5803880" y="5765800"/>
                </a:cubicBezTo>
                <a:cubicBezTo>
                  <a:pt x="3841309" y="5753791"/>
                  <a:pt x="2660502" y="5880639"/>
                  <a:pt x="960986" y="5765800"/>
                </a:cubicBezTo>
                <a:cubicBezTo>
                  <a:pt x="421999" y="5665361"/>
                  <a:pt x="28200" y="5293809"/>
                  <a:pt x="0" y="4804814"/>
                </a:cubicBezTo>
                <a:cubicBezTo>
                  <a:pt x="29454" y="3138525"/>
                  <a:pt x="24346" y="1617585"/>
                  <a:pt x="0" y="960986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01357978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15E1452-651D-F6EB-B82F-11875D8594B4}"/>
              </a:ext>
            </a:extLst>
          </p:cNvPr>
          <p:cNvGrpSpPr/>
          <p:nvPr/>
        </p:nvGrpSpPr>
        <p:grpSpPr>
          <a:xfrm>
            <a:off x="2606948" y="339218"/>
            <a:ext cx="5146954" cy="6391781"/>
            <a:chOff x="2606948" y="303767"/>
            <a:chExt cx="5146954" cy="639178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C09E6773-C9E9-9E7B-A8F7-8376A818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01" b="91016" l="9961" r="89844">
                          <a14:foregroundMark x1="41309" y1="8301" x2="51074" y2="9082"/>
                          <a14:foregroundMark x1="40234" y1="91016" x2="40234" y2="91016"/>
                          <a14:backgroundMark x1="53027" y1="85254" x2="49219" y2="87695"/>
                          <a14:backgroundMark x1="57617" y1="86523" x2="50391" y2="86719"/>
                          <a14:backgroundMark x1="49512" y1="83301" x2="47559" y2="85449"/>
                          <a14:backgroundMark x1="61914" y1="81934" x2="63574" y2="86133"/>
                          <a14:backgroundMark x1="61328" y1="82910" x2="63770" y2="87109"/>
                          <a14:backgroundMark x1="63184" y1="82422" x2="65332" y2="86426"/>
                          <a14:backgroundMark x1="65332" y1="86426" x2="65332" y2="86426"/>
                          <a14:backgroundMark x1="61914" y1="82617" x2="60547" y2="84668"/>
                          <a14:backgroundMark x1="62305" y1="81348" x2="62012" y2="84375"/>
                          <a14:backgroundMark x1="62012" y1="84277" x2="62012" y2="84277"/>
                          <a14:backgroundMark x1="34375" y1="85059" x2="33203" y2="91113"/>
                          <a14:backgroundMark x1="35840" y1="83691" x2="37402" y2="89355"/>
                          <a14:backgroundMark x1="25293" y1="80273" x2="25488" y2="89746"/>
                          <a14:backgroundMark x1="59082" y1="82910" x2="60547" y2="86230"/>
                          <a14:backgroundMark x1="62305" y1="83301" x2="63086" y2="84668"/>
                          <a14:backgroundMark x1="61719" y1="82617" x2="60254" y2="837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6948" y="303767"/>
              <a:ext cx="5146954" cy="6391781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8240944-CB88-8853-7995-97B05B8F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62615" y="5478558"/>
              <a:ext cx="568169" cy="56816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2946769-6817-9903-6416-C131ACBE52FA}"/>
              </a:ext>
            </a:extLst>
          </p:cNvPr>
          <p:cNvGrpSpPr/>
          <p:nvPr/>
        </p:nvGrpSpPr>
        <p:grpSpPr>
          <a:xfrm>
            <a:off x="2974471" y="1870243"/>
            <a:ext cx="4705256" cy="5008922"/>
            <a:chOff x="3231783" y="986291"/>
            <a:chExt cx="4705256" cy="5008922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DA714554-F228-0130-F363-B2C1D8818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31783" y="1289957"/>
              <a:ext cx="4705256" cy="470525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9E00560-A302-79C0-458A-D2FE486E0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300" b="54843"/>
            <a:stretch>
              <a:fillRect/>
            </a:stretch>
          </p:blipFill>
          <p:spPr>
            <a:xfrm>
              <a:off x="4572535" y="986291"/>
              <a:ext cx="2365453" cy="1335424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6F959-BFAE-C2D2-613A-6C1D8AB1090D}"/>
              </a:ext>
            </a:extLst>
          </p:cNvPr>
          <p:cNvGrpSpPr/>
          <p:nvPr/>
        </p:nvGrpSpPr>
        <p:grpSpPr>
          <a:xfrm>
            <a:off x="3590433" y="1373719"/>
            <a:ext cx="3429000" cy="5180704"/>
            <a:chOff x="3902603" y="1364903"/>
            <a:chExt cx="3429000" cy="518070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7F6700-B537-D2C6-2710-0B2891B04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603" y="3116607"/>
              <a:ext cx="3429000" cy="3429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67E7C49-060B-4251-CF6A-49E61D43C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68343" y="1364903"/>
              <a:ext cx="2365453" cy="236545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AE5868B-1EE9-1B70-C885-655512EB2AD4}"/>
              </a:ext>
            </a:extLst>
          </p:cNvPr>
          <p:cNvGrpSpPr/>
          <p:nvPr/>
        </p:nvGrpSpPr>
        <p:grpSpPr>
          <a:xfrm>
            <a:off x="2476490" y="896246"/>
            <a:ext cx="5536061" cy="5685852"/>
            <a:chOff x="2405057" y="1902094"/>
            <a:chExt cx="5536061" cy="568585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7975C25-7167-C101-7479-C7D074F0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5057" y="1902094"/>
              <a:ext cx="5461013" cy="5461013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3F38221-972F-B76F-D032-C956699B7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7853" y="2344681"/>
              <a:ext cx="5243265" cy="5243265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A67800D6-82AB-A036-42A4-6E8D5A5712B8}"/>
              </a:ext>
            </a:extLst>
          </p:cNvPr>
          <p:cNvGrpSpPr/>
          <p:nvPr/>
        </p:nvGrpSpPr>
        <p:grpSpPr>
          <a:xfrm>
            <a:off x="2529085" y="2752393"/>
            <a:ext cx="5723665" cy="4141219"/>
            <a:chOff x="3529536" y="2314193"/>
            <a:chExt cx="5723665" cy="414121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96CFA9-0027-B0B6-FFCA-40E977224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86" y="2314193"/>
              <a:ext cx="4058615" cy="4141219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7872B21-5870-248B-91D9-86497559F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29536" y="4207043"/>
              <a:ext cx="1544924" cy="1544924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C7376D1-998E-0027-4F1C-3B7E95758AA6}"/>
              </a:ext>
            </a:extLst>
          </p:cNvPr>
          <p:cNvGrpSpPr/>
          <p:nvPr/>
        </p:nvGrpSpPr>
        <p:grpSpPr>
          <a:xfrm>
            <a:off x="2991935" y="1573994"/>
            <a:ext cx="4876190" cy="4876190"/>
            <a:chOff x="3023673" y="1776421"/>
            <a:chExt cx="4876190" cy="487619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141EDC5-A633-1052-2060-24A850F4F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673" y="1776421"/>
              <a:ext cx="4876190" cy="487619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F093BDA-34AF-E044-5F25-F0FA0355B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3768" y="4066732"/>
              <a:ext cx="2365453" cy="2365453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14B01C0-1C23-2F8A-F927-C4F852AD6E52}"/>
              </a:ext>
            </a:extLst>
          </p:cNvPr>
          <p:cNvGrpSpPr/>
          <p:nvPr/>
        </p:nvGrpSpPr>
        <p:grpSpPr>
          <a:xfrm>
            <a:off x="2812008" y="2887139"/>
            <a:ext cx="5256447" cy="3441285"/>
            <a:chOff x="2550304" y="2307342"/>
            <a:chExt cx="5256447" cy="3441285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B4CEB41-D915-98AB-4548-C66F23C76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365466" y="2307342"/>
              <a:ext cx="3441285" cy="344128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D7B29C7-852F-8397-E9F2-C540DD2D3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50304" y="3081572"/>
              <a:ext cx="2365453" cy="2365453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00F7B41F-4B5A-AA81-42BA-1226288B1672}"/>
              </a:ext>
            </a:extLst>
          </p:cNvPr>
          <p:cNvGrpSpPr/>
          <p:nvPr/>
        </p:nvGrpSpPr>
        <p:grpSpPr>
          <a:xfrm>
            <a:off x="2106602" y="437102"/>
            <a:ext cx="6440993" cy="6440993"/>
            <a:chOff x="1964267" y="312393"/>
            <a:chExt cx="6440993" cy="6440993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2389BC2E-2A6D-160A-DC04-1CB543A68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267" y="312393"/>
              <a:ext cx="6440993" cy="644099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01CA70E-C10F-D729-3BD3-9C30C2B55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0667" y="2905871"/>
              <a:ext cx="2365453" cy="2365453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FAC599D-3ECF-DF71-EDAB-E76F330C5F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54" y="209660"/>
            <a:ext cx="1011673" cy="918413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7C52422-15A6-747A-B029-FBEF07514BE9}"/>
              </a:ext>
            </a:extLst>
          </p:cNvPr>
          <p:cNvGrpSpPr/>
          <p:nvPr/>
        </p:nvGrpSpPr>
        <p:grpSpPr>
          <a:xfrm>
            <a:off x="2889003" y="1354350"/>
            <a:ext cx="4876190" cy="4876190"/>
            <a:chOff x="10610757" y="-311014"/>
            <a:chExt cx="4876190" cy="487619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E0B8D61-F959-2CF8-193A-A76D15D23975}"/>
                </a:ext>
              </a:extLst>
            </p:cNvPr>
            <p:cNvGrpSpPr/>
            <p:nvPr/>
          </p:nvGrpSpPr>
          <p:grpSpPr>
            <a:xfrm>
              <a:off x="10610757" y="-311014"/>
              <a:ext cx="4876190" cy="4876190"/>
              <a:chOff x="10610757" y="-311014"/>
              <a:chExt cx="4876190" cy="4876190"/>
            </a:xfrm>
          </p:grpSpPr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5FF012DF-C347-B1A6-B831-DF4BAEC991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1563" b="99023" l="9961" r="90723">
                            <a14:foregroundMark x1="49902" y1="6250" x2="49902" y2="6250"/>
                            <a14:foregroundMark x1="60742" y1="4883" x2="60742" y2="4883"/>
                            <a14:foregroundMark x1="90723" y1="4395" x2="90723" y2="4395"/>
                            <a14:foregroundMark x1="58398" y1="2051" x2="58398" y2="2051"/>
                            <a14:foregroundMark x1="58398" y1="2051" x2="58398" y2="2051"/>
                            <a14:foregroundMark x1="52246" y1="3027" x2="52246" y2="3027"/>
                            <a14:foregroundMark x1="73340" y1="89258" x2="73340" y2="89258"/>
                            <a14:foregroundMark x1="73340" y1="89258" x2="73340" y2="89258"/>
                            <a14:foregroundMark x1="58398" y1="99121" x2="58398" y2="99121"/>
                            <a14:foregroundMark x1="49414" y1="1563" x2="49414" y2="1563"/>
                            <a14:backgroundMark x1="51758" y1="46094" x2="51758" y2="46094"/>
                            <a14:backgroundMark x1="49902" y1="49902" x2="49902" y2="49902"/>
                            <a14:backgroundMark x1="49902" y1="44727" x2="49414" y2="51270"/>
                            <a14:backgroundMark x1="63086" y1="40527" x2="56445" y2="51270"/>
                            <a14:backgroundMark x1="52246" y1="38184" x2="50391" y2="48926"/>
                            <a14:backgroundMark x1="50391" y1="48926" x2="49902" y2="49414"/>
                            <a14:backgroundMark x1="42383" y1="37695" x2="41016" y2="49414"/>
                            <a14:backgroundMark x1="49902" y1="24121" x2="42871" y2="40527"/>
                            <a14:backgroundMark x1="55371" y1="32422" x2="53906" y2="40625"/>
                            <a14:backgroundMark x1="66113" y1="33398" x2="64063" y2="39258"/>
                            <a14:backgroundMark x1="75684" y1="35352" x2="72656" y2="48438"/>
                            <a14:backgroundMark x1="69238" y1="50586" x2="65918" y2="61719"/>
                            <a14:backgroundMark x1="65918" y1="61719" x2="65918" y2="61719"/>
                            <a14:backgroundMark x1="65918" y1="61719" x2="65918" y2="61719"/>
                            <a14:backgroundMark x1="61230" y1="74219" x2="59766" y2="76563"/>
                            <a14:backgroundMark x1="50391" y1="70020" x2="50391" y2="71875"/>
                            <a14:backgroundMark x1="43457" y1="65332" x2="42188" y2="69043"/>
                            <a14:backgroundMark x1="33496" y1="67676" x2="32813" y2="70898"/>
                            <a14:backgroundMark x1="77148" y1="55957" x2="76660" y2="61816"/>
                            <a14:backgroundMark x1="76660" y1="61816" x2="76660" y2="61816"/>
                            <a14:backgroundMark x1="77441" y1="50488" x2="75684" y2="61133"/>
                            <a14:backgroundMark x1="81348" y1="40918" x2="79004" y2="50098"/>
                            <a14:backgroundMark x1="73828" y1="25195" x2="73828" y2="25977"/>
                            <a14:backgroundMark x1="73828" y1="25977" x2="73828" y2="25977"/>
                            <a14:backgroundMark x1="66309" y1="20117" x2="66309" y2="23047"/>
                            <a14:backgroundMark x1="66309" y1="23047" x2="66309" y2="23047"/>
                            <a14:backgroundMark x1="47949" y1="17676" x2="45215" y2="24316"/>
                            <a14:backgroundMark x1="60645" y1="13086" x2="57813" y2="24512"/>
                            <a14:backgroundMark x1="57813" y1="24512" x2="54590" y2="28320"/>
                            <a14:backgroundMark x1="68359" y1="14941" x2="63477" y2="33008"/>
                            <a14:backgroundMark x1="78223" y1="14844" x2="76172" y2="21973"/>
                            <a14:backgroundMark x1="87793" y1="15430" x2="86133" y2="29004"/>
                            <a14:backgroundMark x1="74902" y1="12305" x2="69531" y2="24805"/>
                            <a14:backgroundMark x1="38867" y1="46289" x2="41602" y2="54297"/>
                            <a14:backgroundMark x1="41895" y1="53613" x2="42090" y2="52930"/>
                            <a14:backgroundMark x1="58594" y1="47949" x2="55957" y2="57129"/>
                            <a14:backgroundMark x1="53320" y1="71680" x2="51270" y2="7470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10757" y="-311014"/>
                <a:ext cx="4876190" cy="4876190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446B06FB-0EA4-3B3A-0489-86C5F1496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366"/>
              <a:stretch>
                <a:fillRect/>
              </a:stretch>
            </p:blipFill>
            <p:spPr>
              <a:xfrm rot="1115624">
                <a:off x="12494156" y="2597450"/>
                <a:ext cx="438569" cy="1106533"/>
              </a:xfrm>
              <a:prstGeom prst="rect">
                <a:avLst/>
              </a:prstGeom>
            </p:spPr>
          </p:pic>
        </p:grp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002760CB-D29E-72C2-C7C8-5E369911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r="51267"/>
            <a:stretch>
              <a:fillRect/>
            </a:stretch>
          </p:blipFill>
          <p:spPr>
            <a:xfrm rot="1018463">
              <a:off x="11831672" y="2423575"/>
              <a:ext cx="552698" cy="1134130"/>
            </a:xfrm>
            <a:prstGeom prst="rect">
              <a:avLst/>
            </a:prstGeom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385E3F6-38FA-EA52-D625-58A903F3646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19" y="1862713"/>
            <a:ext cx="3486165" cy="366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FEA0E2-FB85-4D8C-B35F-8DE105C51F56}"/>
</file>

<file path=customXml/itemProps2.xml><?xml version="1.0" encoding="utf-8"?>
<ds:datastoreItem xmlns:ds="http://schemas.openxmlformats.org/officeDocument/2006/customXml" ds:itemID="{9557F232-340C-437E-920A-06E6C36DB168}"/>
</file>

<file path=customXml/itemProps3.xml><?xml version="1.0" encoding="utf-8"?>
<ds:datastoreItem xmlns:ds="http://schemas.openxmlformats.org/officeDocument/2006/customXml" ds:itemID="{7AE8126D-5191-47B8-9E73-4EAD21C0A9CC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2025-12-18T21:03:13Z</dcterms:created>
  <dcterms:modified xsi:type="dcterms:W3CDTF">2025-12-20T19:50:34Z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