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2" d="100"/>
          <a:sy n="92" d="100"/>
        </p:scale>
        <p:origin x="-37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8457F9-5C99-9DD5-E3F5-FBBDD69CEC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5873F8F-CD9B-3A3E-36D1-2EE471FF37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55C5DE-591F-A15E-30BD-905699A6F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4B2D-6A09-43AE-8172-964AEBF8C416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F98B0F-F5C2-C187-8111-A3493BC9B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C35EFB-3122-B9C1-EA2B-43776685B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C2A1-0857-4E10-9880-6E06001EF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559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F72A6-AE77-3417-23FB-FB86C5F2F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B6859A-EC5D-067A-D318-2B7D5C2AA5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AC70BF-AA4B-43CC-C7A4-FEB8E82E1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4B2D-6A09-43AE-8172-964AEBF8C416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ABB606-2B26-3E0C-1B4A-C013BA158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80317F-D12B-F693-23D6-E6E2A9E9D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C2A1-0857-4E10-9880-6E06001EF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127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B667BF0-23D0-CE0A-1935-947270233E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FB4A138-52EF-A9B4-FA46-48B9049630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246283-4AF6-26A3-B49E-2C8348F69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4B2D-6A09-43AE-8172-964AEBF8C416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F26FF1-7050-6E33-FDB8-B4C687FFB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E1ADFC-D6F0-8E42-047D-6A761DD65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C2A1-0857-4E10-9880-6E06001EF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205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F4A82-5027-45E2-ADCC-6040D7DDC9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1D1BA33-82D7-40AD-B04A-A54CF20BFD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C977BB-288C-4C8B-B606-ED2954847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C0658-7CE0-4CD0-BCB1-0D5FD820C818}" type="datetime1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323CC3-E383-4214-827B-77DF6D8F9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0E06BB-EBB1-4875-9E8F-A1735C793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2C43-D40C-41BA-A767-619D3BAF2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7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7D8048-02DC-4AD5-B6CB-35224B03E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1C00DA-66DA-44C0-88EB-F29512A35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2ADFBF-BB66-4B8E-BE4C-F3DECE503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A569E-F5D2-42C6-9A62-84B74037A4F9}" type="datetime1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60FC49-9661-4269-B998-A8C0E2B7A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AFAAD9-B5FF-4333-8AB0-EFB23A37A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2C43-D40C-41BA-A767-619D3BAF2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872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6E3BFB-F3C9-4D34-9664-30DA095B3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D6DCA2-0302-4066-A533-880DC6495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F38025-533F-405E-88B8-97878B721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61B57-9DE7-42B1-ACC0-57DE22AB1644}" type="datetime1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8F6EF1-84B0-4EA0-8FF4-065E1144B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E1ACF1-ACE7-427E-8BAB-6D98A6456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2C43-D40C-41BA-A767-619D3BAF2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333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C43F42-6F1A-4EB1-A1E5-663E2E2D5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A87058-C5E5-4510-A209-B904128ED0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FD12637-00A1-4E20-B1EC-0B816FEBAB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B359C6-F1E6-40D8-92DB-351628C14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32A-1165-4C7E-A668-1111E5B42764}" type="datetime1">
              <a:rPr lang="ru-RU" smtClean="0"/>
              <a:t>18.12.2025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5FC0BF-CDD5-4C0A-9C79-887A458FE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5B47EB-D42A-4977-8456-9DCE2E619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2C43-D40C-41BA-A767-619D3BAF2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427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35BA8-D6CC-47FC-81C6-628185B0B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BD9103-BBC9-462C-BE25-319D2430F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C2D814-1060-4B35-88DB-8F29FF9F11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3FA04EA-6682-4541-9A42-D28781AD98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BA9D64C-E89E-4214-9528-4B6A5AD09E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CA46EAD-46A5-4184-A318-2967825CB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73E80-0147-4538-8265-F2C697B68931}" type="datetime1">
              <a:rPr lang="ru-RU" smtClean="0"/>
              <a:t>18.12.2025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E73BFA6-E634-436E-B867-7AE13E97B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0E3B8C2-BCF6-440B-9839-6766650D7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2C43-D40C-41BA-A767-619D3BAF2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391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9BA39B-052E-4169-A51C-372A0A0CB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A02BD25-C700-4B54-BBE7-779A6EBA4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BA177-FE85-492F-8800-A5674131C27A}" type="datetime1">
              <a:rPr lang="ru-RU" smtClean="0"/>
              <a:t>18.12.2025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3124245-C687-470D-A7D8-6D3349D28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453CEC8-3F01-46F1-8A4B-FCE905FDE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2C43-D40C-41BA-A767-619D3BAF2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032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7651A65-A872-420F-808A-9F33C8DDB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2427-E2A4-470B-B39F-CA80FAD6FA2B}" type="datetime1">
              <a:rPr lang="ru-RU" smtClean="0"/>
              <a:t>18.12.2025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0C1310-1DB5-4054-999F-EF2698A27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9D1BCB-4111-4D98-9FDE-755A8C59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2C43-D40C-41BA-A767-619D3BAF2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6204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D458FC-9C82-4450-BE5D-6AC88120F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C8E6D3-215A-4BD1-99C6-472086ED6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0B38896-5C14-4227-B167-0700257CE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1F1089-4580-46DC-8A95-9D5E7FDC6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0A742-8B0E-477C-BC12-356F5AE49AEE}" type="datetime1">
              <a:rPr lang="ru-RU" smtClean="0"/>
              <a:t>18.12.2025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9397FC-F401-4875-AB6D-96ADEB880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65FBC9-CCA8-451E-86F2-E2EFCE52F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2C43-D40C-41BA-A767-619D3BAF2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355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2DA09-0F16-CFAF-199A-1B66C0F08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30252A-F8B9-E82C-FFC9-6A18515B96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810734-280B-942C-E610-D2CDD5842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4B2D-6A09-43AE-8172-964AEBF8C416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B89C1B-0DAC-77A2-033D-6C30A2D9F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7268B2-4DE1-4F13-99AB-23DA8A55A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C2A1-0857-4E10-9880-6E06001EF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667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B891CF-5661-46FF-9EA5-1ADA06F70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23CEDEE-549B-4F78-BA2C-D000342656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0AED5AC-6DA6-47C3-B493-8B94387700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3584BA-2F3D-4EF0-919B-55CF32FCE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80A1-9784-426E-9D20-B330BD2DD413}" type="datetime1">
              <a:rPr lang="ru-RU" smtClean="0"/>
              <a:t>18.12.2025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EF8812-A999-493A-943F-3A6ACF15D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AC4740-2496-4F07-B3DF-BEA1C0608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2C43-D40C-41BA-A767-619D3BAF2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156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6FAA5C-8AFC-4CC4-834B-C3D145BE3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3DE000E-419A-4947-A636-80E3CD27C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59D4A2-0CC3-4D8C-9D2C-F66F4FED4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F4FF-426F-4FDB-9A2C-110CC75A94AE}" type="datetime1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DC314F-0DF7-401D-A813-7DA9D8A83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7148E5-7C50-4208-A32F-40B4920E4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2C43-D40C-41BA-A767-619D3BAF2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7266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2824044-6D25-4445-A555-6E39D006F5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BD475DD-9C1B-49C9-B1FB-4421080040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8A48FC-E5C4-4696-9A7D-6AAC9F817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A1DF-DD65-4451-8624-C65855CED614}" type="datetime1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EDB4F9-69D5-4A24-8DD6-83C353587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2CC669-1165-49A0-A25D-9BC747DA8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2C43-D40C-41BA-A767-619D3BAF2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483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C67870-C7BA-6C5A-1BE6-0EB78047D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02A742-ED0A-975B-CE4E-EAF4B8EE3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84BE07-65E7-FDA6-D75B-0922A3895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4B2D-6A09-43AE-8172-964AEBF8C416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8BFB03-7970-255D-C052-6D4FA3D4F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46FE56-0F79-0225-E274-F82A7D5ED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C2A1-0857-4E10-9880-6E06001EF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513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2379D9-9A2E-4569-8E2B-D970559E1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A42F04-88F1-3AF7-EC43-6C717845EE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415358-CD74-B24D-6246-E9301D3EEE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34B134-5DC9-130A-775B-801634556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4B2D-6A09-43AE-8172-964AEBF8C416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C24F86-27AE-BF5C-D9C5-8C3850900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CE61D4-8451-B4E1-80D9-28A0223E3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C2A1-0857-4E10-9880-6E06001EF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575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3294EF-6198-77C7-EC75-2FBCA986A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A0809A-A034-2E0A-2939-8DEAC4982A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2F2D816-D64B-B216-0645-5AE927DF9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10BA8D0-2C28-FBA3-07CE-3F65CBB599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72E706D-B5BE-40A4-A2D2-50AB1C6B9B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E856930-7043-19C1-A401-2A93C8D1F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4B2D-6A09-43AE-8172-964AEBF8C416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6601280-FC68-90B0-E3E0-9A99B6C2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F67A286-FF4F-0B23-FE03-F835A69AB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C2A1-0857-4E10-9880-6E06001EF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643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AAC2BD-619D-48DE-C9FE-637E2B9E2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11FB0CA-27F0-8228-21E2-96A631FE4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4B2D-6A09-43AE-8172-964AEBF8C416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9D3B90A-3F28-D274-3E78-DFF7A71A7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B447496-FF32-A9EF-99E0-5C6E6B55C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C2A1-0857-4E10-9880-6E06001EF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419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C754287-E2DE-84EF-8927-FA753F0F5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4B2D-6A09-43AE-8172-964AEBF8C416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4A5E495-AFD8-CBA6-421F-6DC5CCFA3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DFF972-6EB4-9158-89C0-DB18FB307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C2A1-0857-4E10-9880-6E06001EF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92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4936D4-E52D-F426-9DAB-B8692896D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2A211D-5F0E-7EF5-57CE-C301B24D4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E5046CC-94A6-54E8-287A-1F68D5880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8495F1-5324-56E1-B4F6-D052465E5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4B2D-6A09-43AE-8172-964AEBF8C416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6D063B-5E0D-7B1B-7294-33A864476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9DA91A-F26A-AAC7-9DBB-1319EB23C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C2A1-0857-4E10-9880-6E06001EF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824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E42ED5-1030-12DB-A964-AA9F2F1C9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271357F-7C8C-FF68-A89B-062DD80947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BADDC6-650E-CF04-E4F3-B23354666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9DF210-2BEB-4C89-EB12-52B9768B2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4B2D-6A09-43AE-8172-964AEBF8C416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8E5E68-B9DB-0321-089D-7A0B7C89D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596AF2-24DB-8B2F-0194-D4BC65429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C2A1-0857-4E10-9880-6E06001EF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112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08201C-5FFD-D52A-04B3-405403F69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0E9EC4-EED5-B4EC-40E2-38E88C100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6FA3B-FEC6-A745-B932-D2CC6D67E0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74B2D-6A09-43AE-8172-964AEBF8C416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F232DF-65E7-C989-D1C3-97E4FB6EA9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FD01DA-47FD-0B58-AEE4-2B2C54337B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DC2A1-0857-4E10-9880-6E06001EF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740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101FE3-F38B-4E60-AFFC-1C2DE0534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E69E2F-2CD0-4301-A59C-7020427C1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9DF782-5D24-428F-A706-3971B5FC17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F4590-BF54-4C61-B2D2-47CFBB679BC8}" type="datetime1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FC62DA-9245-4F14-A0DB-3AC182C807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4C4B4D-D667-44B1-914E-1DA9E0D227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12C43-D40C-41BA-A767-619D3BAF2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791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18" Type="http://schemas.microsoft.com/office/2007/relationships/hdphoto" Target="../media/hdphoto7.wdp"/><Relationship Id="rId26" Type="http://schemas.openxmlformats.org/officeDocument/2006/relationships/image" Target="../media/image17.png"/><Relationship Id="rId3" Type="http://schemas.openxmlformats.org/officeDocument/2006/relationships/image" Target="../media/image3.png"/><Relationship Id="rId21" Type="http://schemas.openxmlformats.org/officeDocument/2006/relationships/image" Target="../media/image13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17" Type="http://schemas.openxmlformats.org/officeDocument/2006/relationships/image" Target="../media/image11.png"/><Relationship Id="rId25" Type="http://schemas.openxmlformats.org/officeDocument/2006/relationships/image" Target="../media/image16.png"/><Relationship Id="rId2" Type="http://schemas.openxmlformats.org/officeDocument/2006/relationships/image" Target="../media/image2.JPG"/><Relationship Id="rId16" Type="http://schemas.openxmlformats.org/officeDocument/2006/relationships/image" Target="../media/image10.png"/><Relationship Id="rId20" Type="http://schemas.microsoft.com/office/2007/relationships/hdphoto" Target="../media/hdphoto8.wdp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24" Type="http://schemas.openxmlformats.org/officeDocument/2006/relationships/image" Target="../media/image15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microsoft.com/office/2007/relationships/hdphoto" Target="../media/hdphoto9.wdp"/><Relationship Id="rId28" Type="http://schemas.openxmlformats.org/officeDocument/2006/relationships/image" Target="../media/image19.png"/><Relationship Id="rId10" Type="http://schemas.microsoft.com/office/2007/relationships/hdphoto" Target="../media/hdphoto4.wdp"/><Relationship Id="rId19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microsoft.com/office/2007/relationships/hdphoto" Target="../media/hdphoto6.wdp"/><Relationship Id="rId22" Type="http://schemas.openxmlformats.org/officeDocument/2006/relationships/image" Target="../media/image14.png"/><Relationship Id="rId27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5EC812A-E6CE-7A87-DFD6-5805AB7E9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" b="12935"/>
          <a:stretch>
            <a:fillRect/>
          </a:stretch>
        </p:blipFill>
        <p:spPr>
          <a:xfrm>
            <a:off x="0" y="-26571"/>
            <a:ext cx="12217231" cy="710067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61870B82-CFC3-4EE5-9CEE-AA552D4632C6}"/>
              </a:ext>
            </a:extLst>
          </p:cNvPr>
          <p:cNvSpPr/>
          <p:nvPr/>
        </p:nvSpPr>
        <p:spPr>
          <a:xfrm>
            <a:off x="5027644" y="167951"/>
            <a:ext cx="2136711" cy="213671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CF5DABE-2286-4617-A986-902AC37155D1}"/>
              </a:ext>
            </a:extLst>
          </p:cNvPr>
          <p:cNvSpPr/>
          <p:nvPr/>
        </p:nvSpPr>
        <p:spPr>
          <a:xfrm>
            <a:off x="5027643" y="2360644"/>
            <a:ext cx="2136711" cy="213671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61EC3DC7-53BB-4055-BAEB-52C08698E03F}"/>
              </a:ext>
            </a:extLst>
          </p:cNvPr>
          <p:cNvSpPr/>
          <p:nvPr/>
        </p:nvSpPr>
        <p:spPr>
          <a:xfrm>
            <a:off x="5027643" y="4553338"/>
            <a:ext cx="2136711" cy="213671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478CD49-6A19-4230-B3C2-EEE9B6F02C7D}"/>
              </a:ext>
            </a:extLst>
          </p:cNvPr>
          <p:cNvSpPr/>
          <p:nvPr/>
        </p:nvSpPr>
        <p:spPr>
          <a:xfrm>
            <a:off x="2735424" y="167951"/>
            <a:ext cx="2136711" cy="213671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A96B5EFB-927D-4ACF-8793-FC8D9A8E9526}"/>
              </a:ext>
            </a:extLst>
          </p:cNvPr>
          <p:cNvSpPr/>
          <p:nvPr/>
        </p:nvSpPr>
        <p:spPr>
          <a:xfrm>
            <a:off x="2735423" y="2360644"/>
            <a:ext cx="2136711" cy="213671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B5132C2-64FE-48DD-96B9-B4F198C5BCD9}"/>
              </a:ext>
            </a:extLst>
          </p:cNvPr>
          <p:cNvSpPr/>
          <p:nvPr/>
        </p:nvSpPr>
        <p:spPr>
          <a:xfrm>
            <a:off x="2735423" y="4553338"/>
            <a:ext cx="2136711" cy="213671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90C89361-A95C-4CAD-A046-024025AFB32A}"/>
              </a:ext>
            </a:extLst>
          </p:cNvPr>
          <p:cNvSpPr/>
          <p:nvPr/>
        </p:nvSpPr>
        <p:spPr>
          <a:xfrm>
            <a:off x="7319866" y="167951"/>
            <a:ext cx="2136711" cy="213671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EF50FA4-5D6F-4D40-806C-E5EF4961C9ED}"/>
              </a:ext>
            </a:extLst>
          </p:cNvPr>
          <p:cNvSpPr/>
          <p:nvPr/>
        </p:nvSpPr>
        <p:spPr>
          <a:xfrm>
            <a:off x="7319865" y="2360644"/>
            <a:ext cx="2136711" cy="213671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CD8373D-4026-4EDF-98C3-49C7A20EB8A2}"/>
              </a:ext>
            </a:extLst>
          </p:cNvPr>
          <p:cNvSpPr/>
          <p:nvPr/>
        </p:nvSpPr>
        <p:spPr>
          <a:xfrm>
            <a:off x="7319865" y="4553338"/>
            <a:ext cx="2136711" cy="213671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D4F8CB1-BDFF-49BB-8CE4-3367C326C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8" b="91168" l="9943" r="89986">
                        <a14:foregroundMark x1="49290" y1="91168" x2="49290" y2="911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45" r="19897"/>
          <a:stretch>
            <a:fillRect/>
          </a:stretch>
        </p:blipFill>
        <p:spPr>
          <a:xfrm>
            <a:off x="5290628" y="2985937"/>
            <a:ext cx="1772621" cy="149553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A7A463C-3082-4AC5-99A2-450B7959EC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8" b="91033" l="9943" r="89986">
                        <a14:foregroundMark x1="24787" y1="91033" x2="18821" y2="91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834"/>
          <a:stretch>
            <a:fillRect/>
          </a:stretch>
        </p:blipFill>
        <p:spPr>
          <a:xfrm>
            <a:off x="2850801" y="840223"/>
            <a:ext cx="1849336" cy="139764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5840503-37B3-4749-86DD-07FCF5DE07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16" b="94158" l="9872" r="89986">
                        <a14:foregroundMark x1="46946" y1="94158" x2="50142" y2="91033"/>
                        <a14:foregroundMark x1="70241" y1="8016" x2="69673" y2="9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66" r="23584"/>
          <a:stretch>
            <a:fillRect/>
          </a:stretch>
        </p:blipFill>
        <p:spPr>
          <a:xfrm>
            <a:off x="5351202" y="828034"/>
            <a:ext cx="1572451" cy="143324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F13FC5E-2F98-4CFA-91FC-37C1F7E3EE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18" b="90897" l="9943" r="89986">
                        <a14:foregroundMark x1="43892" y1="90897" x2="43892" y2="90897"/>
                        <a14:foregroundMark x1="43892" y1="90897" x2="43892" y2="90897"/>
                        <a14:foregroundMark x1="52983" y1="90217" x2="52983" y2="90217"/>
                        <a14:foregroundMark x1="21307" y1="19701" x2="21662" y2="7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6" r="18991"/>
          <a:stretch>
            <a:fillRect/>
          </a:stretch>
        </p:blipFill>
        <p:spPr>
          <a:xfrm>
            <a:off x="2971800" y="3042028"/>
            <a:ext cx="1728337" cy="143375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52C7CFA-2934-4709-8B70-2C54C0BBCB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1927" l="9943" r="89986">
                        <a14:foregroundMark x1="29688" y1="91927" x2="29688" y2="919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72" t="7650" r="22175"/>
          <a:stretch>
            <a:fillRect/>
          </a:stretch>
        </p:blipFill>
        <p:spPr>
          <a:xfrm flipH="1">
            <a:off x="5119449" y="5261347"/>
            <a:ext cx="1829453" cy="141878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9244F0A-360B-421C-A53E-CEB1DEAD2A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18" b="90082" l="9943" r="89986">
                        <a14:foregroundMark x1="44105" y1="90082" x2="44105" y2="90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55" r="10115" b="774"/>
          <a:stretch>
            <a:fillRect/>
          </a:stretch>
        </p:blipFill>
        <p:spPr>
          <a:xfrm>
            <a:off x="7487912" y="907916"/>
            <a:ext cx="1853287" cy="1310891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0625281B-2CAD-4070-8402-C8AB2A5CC61C}"/>
              </a:ext>
            </a:extLst>
          </p:cNvPr>
          <p:cNvGrpSpPr/>
          <p:nvPr/>
        </p:nvGrpSpPr>
        <p:grpSpPr>
          <a:xfrm>
            <a:off x="2687296" y="153953"/>
            <a:ext cx="654570" cy="654570"/>
            <a:chOff x="1402523" y="5139192"/>
            <a:chExt cx="724870" cy="724870"/>
          </a:xfrm>
        </p:grpSpPr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11A40521-302F-47E0-A129-D6A2B1E67526}"/>
                </a:ext>
              </a:extLst>
            </p:cNvPr>
            <p:cNvSpPr/>
            <p:nvPr/>
          </p:nvSpPr>
          <p:spPr>
            <a:xfrm>
              <a:off x="1402523" y="5139192"/>
              <a:ext cx="724870" cy="7248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351687F1-CDEF-4D91-ABC1-B24C8EEA3533}"/>
                </a:ext>
              </a:extLst>
            </p:cNvPr>
            <p:cNvSpPr/>
            <p:nvPr/>
          </p:nvSpPr>
          <p:spPr>
            <a:xfrm>
              <a:off x="1508315" y="5241858"/>
              <a:ext cx="519537" cy="519537"/>
            </a:xfrm>
            <a:prstGeom prst="ellipse">
              <a:avLst/>
            </a:prstGeom>
            <a:noFill/>
            <a:ln w="1270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055E296-A433-43F0-9F13-FD3F4C4F6E7A}"/>
              </a:ext>
            </a:extLst>
          </p:cNvPr>
          <p:cNvGrpSpPr/>
          <p:nvPr/>
        </p:nvGrpSpPr>
        <p:grpSpPr>
          <a:xfrm>
            <a:off x="4185010" y="77003"/>
            <a:ext cx="731520" cy="731520"/>
            <a:chOff x="1096588" y="3248372"/>
            <a:chExt cx="731520" cy="731520"/>
          </a:xfrm>
        </p:grpSpPr>
        <p:sp>
          <p:nvSpPr>
            <p:cNvPr id="41" name="Прямоугольник: скругленные углы 40">
              <a:extLst>
                <a:ext uri="{FF2B5EF4-FFF2-40B4-BE49-F238E27FC236}">
                  <a16:creationId xmlns:a16="http://schemas.microsoft.com/office/drawing/2014/main" id="{09C2AC2C-32BA-46C4-B452-B4099EE2E6A5}"/>
                </a:ext>
              </a:extLst>
            </p:cNvPr>
            <p:cNvSpPr/>
            <p:nvPr/>
          </p:nvSpPr>
          <p:spPr>
            <a:xfrm>
              <a:off x="1135063" y="3286847"/>
              <a:ext cx="654570" cy="6545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Знак умножения 42">
              <a:extLst>
                <a:ext uri="{FF2B5EF4-FFF2-40B4-BE49-F238E27FC236}">
                  <a16:creationId xmlns:a16="http://schemas.microsoft.com/office/drawing/2014/main" id="{93B985E4-F63D-4508-9B82-4FF2A725193F}"/>
                </a:ext>
              </a:extLst>
            </p:cNvPr>
            <p:cNvSpPr/>
            <p:nvPr/>
          </p:nvSpPr>
          <p:spPr>
            <a:xfrm>
              <a:off x="1096588" y="3248372"/>
              <a:ext cx="731520" cy="731520"/>
            </a:xfrm>
            <a:prstGeom prst="mathMultiply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1FD18DB8-6FF5-4C80-9061-AC5D4D56EECB}"/>
              </a:ext>
            </a:extLst>
          </p:cNvPr>
          <p:cNvGrpSpPr/>
          <p:nvPr/>
        </p:nvGrpSpPr>
        <p:grpSpPr>
          <a:xfrm>
            <a:off x="2738489" y="2371401"/>
            <a:ext cx="654570" cy="654570"/>
            <a:chOff x="1402523" y="5139192"/>
            <a:chExt cx="724870" cy="724870"/>
          </a:xfrm>
        </p:grpSpPr>
        <p:sp>
          <p:nvSpPr>
            <p:cNvPr id="47" name="Прямоугольник: скругленные углы 46">
              <a:extLst>
                <a:ext uri="{FF2B5EF4-FFF2-40B4-BE49-F238E27FC236}">
                  <a16:creationId xmlns:a16="http://schemas.microsoft.com/office/drawing/2014/main" id="{D7BF34F3-C1B4-4B62-A536-28A074E6AFC9}"/>
                </a:ext>
              </a:extLst>
            </p:cNvPr>
            <p:cNvSpPr/>
            <p:nvPr/>
          </p:nvSpPr>
          <p:spPr>
            <a:xfrm>
              <a:off x="1402523" y="5139192"/>
              <a:ext cx="724870" cy="7248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3B04F54F-17F9-4B20-B4AC-2C273E2DD6B2}"/>
                </a:ext>
              </a:extLst>
            </p:cNvPr>
            <p:cNvSpPr/>
            <p:nvPr/>
          </p:nvSpPr>
          <p:spPr>
            <a:xfrm>
              <a:off x="1508315" y="5241858"/>
              <a:ext cx="519537" cy="519537"/>
            </a:xfrm>
            <a:prstGeom prst="ellipse">
              <a:avLst/>
            </a:prstGeom>
            <a:noFill/>
            <a:ln w="1270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7D42B7DA-B903-4B9F-917E-D625FD4536BD}"/>
              </a:ext>
            </a:extLst>
          </p:cNvPr>
          <p:cNvGrpSpPr/>
          <p:nvPr/>
        </p:nvGrpSpPr>
        <p:grpSpPr>
          <a:xfrm>
            <a:off x="4203545" y="2337995"/>
            <a:ext cx="731520" cy="731520"/>
            <a:chOff x="1096588" y="3248372"/>
            <a:chExt cx="731520" cy="731520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781AE2E4-94E6-4806-9277-523E95394537}"/>
                </a:ext>
              </a:extLst>
            </p:cNvPr>
            <p:cNvSpPr/>
            <p:nvPr/>
          </p:nvSpPr>
          <p:spPr>
            <a:xfrm>
              <a:off x="1135063" y="3286847"/>
              <a:ext cx="654570" cy="6545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Знак умножения 50">
              <a:extLst>
                <a:ext uri="{FF2B5EF4-FFF2-40B4-BE49-F238E27FC236}">
                  <a16:creationId xmlns:a16="http://schemas.microsoft.com/office/drawing/2014/main" id="{8E22FAD5-DEE9-4962-9C84-0EBDCEAAF6DE}"/>
                </a:ext>
              </a:extLst>
            </p:cNvPr>
            <p:cNvSpPr/>
            <p:nvPr/>
          </p:nvSpPr>
          <p:spPr>
            <a:xfrm>
              <a:off x="1096588" y="3248372"/>
              <a:ext cx="731520" cy="731520"/>
            </a:xfrm>
            <a:prstGeom prst="mathMultiply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4EB634AD-2BF5-4ABB-8C6E-A0CD2CDBC462}"/>
              </a:ext>
            </a:extLst>
          </p:cNvPr>
          <p:cNvGrpSpPr/>
          <p:nvPr/>
        </p:nvGrpSpPr>
        <p:grpSpPr>
          <a:xfrm>
            <a:off x="5023917" y="165799"/>
            <a:ext cx="654570" cy="654570"/>
            <a:chOff x="1402523" y="5139192"/>
            <a:chExt cx="724870" cy="724870"/>
          </a:xfrm>
        </p:grpSpPr>
        <p:sp>
          <p:nvSpPr>
            <p:cNvPr id="55" name="Прямоугольник: скругленные углы 54">
              <a:extLst>
                <a:ext uri="{FF2B5EF4-FFF2-40B4-BE49-F238E27FC236}">
                  <a16:creationId xmlns:a16="http://schemas.microsoft.com/office/drawing/2014/main" id="{86F83176-6D17-446E-87DD-4F031B83FED4}"/>
                </a:ext>
              </a:extLst>
            </p:cNvPr>
            <p:cNvSpPr/>
            <p:nvPr/>
          </p:nvSpPr>
          <p:spPr>
            <a:xfrm>
              <a:off x="1402523" y="5139192"/>
              <a:ext cx="724870" cy="7248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F857F671-585C-4EBC-A1DC-868702402517}"/>
                </a:ext>
              </a:extLst>
            </p:cNvPr>
            <p:cNvSpPr/>
            <p:nvPr/>
          </p:nvSpPr>
          <p:spPr>
            <a:xfrm>
              <a:off x="1508315" y="5241858"/>
              <a:ext cx="519537" cy="519537"/>
            </a:xfrm>
            <a:prstGeom prst="ellipse">
              <a:avLst/>
            </a:prstGeom>
            <a:noFill/>
            <a:ln w="1270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FDD9F475-8F71-4F01-B61F-4D5C1595D82E}"/>
              </a:ext>
            </a:extLst>
          </p:cNvPr>
          <p:cNvGrpSpPr/>
          <p:nvPr/>
        </p:nvGrpSpPr>
        <p:grpSpPr>
          <a:xfrm>
            <a:off x="6499859" y="110621"/>
            <a:ext cx="731520" cy="731520"/>
            <a:chOff x="1096588" y="3248372"/>
            <a:chExt cx="731520" cy="731520"/>
          </a:xfrm>
        </p:grpSpPr>
        <p:sp>
          <p:nvSpPr>
            <p:cNvPr id="58" name="Прямоугольник: скругленные углы 57">
              <a:extLst>
                <a:ext uri="{FF2B5EF4-FFF2-40B4-BE49-F238E27FC236}">
                  <a16:creationId xmlns:a16="http://schemas.microsoft.com/office/drawing/2014/main" id="{2A662BAF-7FE5-4018-A4B9-97AE146D7D96}"/>
                </a:ext>
              </a:extLst>
            </p:cNvPr>
            <p:cNvSpPr/>
            <p:nvPr/>
          </p:nvSpPr>
          <p:spPr>
            <a:xfrm>
              <a:off x="1135063" y="3286847"/>
              <a:ext cx="654570" cy="6545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Знак умножения 58">
              <a:extLst>
                <a:ext uri="{FF2B5EF4-FFF2-40B4-BE49-F238E27FC236}">
                  <a16:creationId xmlns:a16="http://schemas.microsoft.com/office/drawing/2014/main" id="{383116B6-A266-4776-B96D-2DA81E423CDB}"/>
                </a:ext>
              </a:extLst>
            </p:cNvPr>
            <p:cNvSpPr/>
            <p:nvPr/>
          </p:nvSpPr>
          <p:spPr>
            <a:xfrm>
              <a:off x="1096588" y="3248372"/>
              <a:ext cx="731520" cy="731520"/>
            </a:xfrm>
            <a:prstGeom prst="mathMultiply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2BFC875F-1353-4200-A630-8EB11783BD3B}"/>
              </a:ext>
            </a:extLst>
          </p:cNvPr>
          <p:cNvGrpSpPr/>
          <p:nvPr/>
        </p:nvGrpSpPr>
        <p:grpSpPr>
          <a:xfrm>
            <a:off x="5029429" y="2376470"/>
            <a:ext cx="654570" cy="654570"/>
            <a:chOff x="1402523" y="5139192"/>
            <a:chExt cx="724870" cy="724870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7AE17E73-CE73-4032-B940-22A46FF56D31}"/>
                </a:ext>
              </a:extLst>
            </p:cNvPr>
            <p:cNvSpPr/>
            <p:nvPr/>
          </p:nvSpPr>
          <p:spPr>
            <a:xfrm>
              <a:off x="1402523" y="5139192"/>
              <a:ext cx="724870" cy="7248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Овал 63">
              <a:extLst>
                <a:ext uri="{FF2B5EF4-FFF2-40B4-BE49-F238E27FC236}">
                  <a16:creationId xmlns:a16="http://schemas.microsoft.com/office/drawing/2014/main" id="{5517BC75-64A5-4B69-8056-13A2DCB7D35E}"/>
                </a:ext>
              </a:extLst>
            </p:cNvPr>
            <p:cNvSpPr/>
            <p:nvPr/>
          </p:nvSpPr>
          <p:spPr>
            <a:xfrm>
              <a:off x="1508315" y="5241858"/>
              <a:ext cx="519537" cy="519537"/>
            </a:xfrm>
            <a:prstGeom prst="ellipse">
              <a:avLst/>
            </a:prstGeom>
            <a:noFill/>
            <a:ln w="1270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27884140-BC6C-4DAA-83B5-6CE8E46F79F6}"/>
              </a:ext>
            </a:extLst>
          </p:cNvPr>
          <p:cNvGrpSpPr/>
          <p:nvPr/>
        </p:nvGrpSpPr>
        <p:grpSpPr>
          <a:xfrm>
            <a:off x="6505371" y="2321292"/>
            <a:ext cx="731520" cy="731520"/>
            <a:chOff x="1096588" y="3248372"/>
            <a:chExt cx="731520" cy="731520"/>
          </a:xfrm>
        </p:grpSpPr>
        <p:sp>
          <p:nvSpPr>
            <p:cNvPr id="66" name="Прямоугольник: скругленные углы 65">
              <a:extLst>
                <a:ext uri="{FF2B5EF4-FFF2-40B4-BE49-F238E27FC236}">
                  <a16:creationId xmlns:a16="http://schemas.microsoft.com/office/drawing/2014/main" id="{A671D424-E251-4DA4-A5E9-9491C77A673B}"/>
                </a:ext>
              </a:extLst>
            </p:cNvPr>
            <p:cNvSpPr/>
            <p:nvPr/>
          </p:nvSpPr>
          <p:spPr>
            <a:xfrm>
              <a:off x="1135063" y="3286847"/>
              <a:ext cx="654570" cy="6545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Знак умножения 66">
              <a:extLst>
                <a:ext uri="{FF2B5EF4-FFF2-40B4-BE49-F238E27FC236}">
                  <a16:creationId xmlns:a16="http://schemas.microsoft.com/office/drawing/2014/main" id="{A4217286-43F7-4C78-9F55-C4474617C661}"/>
                </a:ext>
              </a:extLst>
            </p:cNvPr>
            <p:cNvSpPr/>
            <p:nvPr/>
          </p:nvSpPr>
          <p:spPr>
            <a:xfrm>
              <a:off x="1096588" y="3248372"/>
              <a:ext cx="731520" cy="731520"/>
            </a:xfrm>
            <a:prstGeom prst="mathMultiply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2950B7DE-4840-4523-813E-73E8E0008D7E}"/>
              </a:ext>
            </a:extLst>
          </p:cNvPr>
          <p:cNvGrpSpPr/>
          <p:nvPr/>
        </p:nvGrpSpPr>
        <p:grpSpPr>
          <a:xfrm>
            <a:off x="7320003" y="161132"/>
            <a:ext cx="654570" cy="654570"/>
            <a:chOff x="1402523" y="5139192"/>
            <a:chExt cx="724870" cy="724870"/>
          </a:xfrm>
        </p:grpSpPr>
        <p:sp>
          <p:nvSpPr>
            <p:cNvPr id="71" name="Прямоугольник: скругленные углы 70">
              <a:extLst>
                <a:ext uri="{FF2B5EF4-FFF2-40B4-BE49-F238E27FC236}">
                  <a16:creationId xmlns:a16="http://schemas.microsoft.com/office/drawing/2014/main" id="{6F3F87A4-A33B-48B9-A556-6360849C1B4E}"/>
                </a:ext>
              </a:extLst>
            </p:cNvPr>
            <p:cNvSpPr/>
            <p:nvPr/>
          </p:nvSpPr>
          <p:spPr>
            <a:xfrm>
              <a:off x="1402523" y="5139192"/>
              <a:ext cx="724870" cy="7248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Овал 71">
              <a:extLst>
                <a:ext uri="{FF2B5EF4-FFF2-40B4-BE49-F238E27FC236}">
                  <a16:creationId xmlns:a16="http://schemas.microsoft.com/office/drawing/2014/main" id="{CEE7578F-7943-4B15-B2BD-33035CD29C68}"/>
                </a:ext>
              </a:extLst>
            </p:cNvPr>
            <p:cNvSpPr/>
            <p:nvPr/>
          </p:nvSpPr>
          <p:spPr>
            <a:xfrm>
              <a:off x="1508315" y="5241858"/>
              <a:ext cx="519537" cy="519537"/>
            </a:xfrm>
            <a:prstGeom prst="ellipse">
              <a:avLst/>
            </a:prstGeom>
            <a:noFill/>
            <a:ln w="1270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9817CAE2-F939-45E5-89FB-6539548FC775}"/>
              </a:ext>
            </a:extLst>
          </p:cNvPr>
          <p:cNvGrpSpPr/>
          <p:nvPr/>
        </p:nvGrpSpPr>
        <p:grpSpPr>
          <a:xfrm>
            <a:off x="8795945" y="116840"/>
            <a:ext cx="731520" cy="731520"/>
            <a:chOff x="1096588" y="3248372"/>
            <a:chExt cx="731520" cy="731520"/>
          </a:xfrm>
        </p:grpSpPr>
        <p:sp>
          <p:nvSpPr>
            <p:cNvPr id="74" name="Прямоугольник: скругленные углы 73">
              <a:extLst>
                <a:ext uri="{FF2B5EF4-FFF2-40B4-BE49-F238E27FC236}">
                  <a16:creationId xmlns:a16="http://schemas.microsoft.com/office/drawing/2014/main" id="{8CD578A2-68E2-4AEF-AC97-25F5E1C3D786}"/>
                </a:ext>
              </a:extLst>
            </p:cNvPr>
            <p:cNvSpPr/>
            <p:nvPr/>
          </p:nvSpPr>
          <p:spPr>
            <a:xfrm>
              <a:off x="1135063" y="3286847"/>
              <a:ext cx="654570" cy="6545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Знак умножения 74">
              <a:extLst>
                <a:ext uri="{FF2B5EF4-FFF2-40B4-BE49-F238E27FC236}">
                  <a16:creationId xmlns:a16="http://schemas.microsoft.com/office/drawing/2014/main" id="{2AB2B4F6-C475-473E-9E7B-542B352C0EC3}"/>
                </a:ext>
              </a:extLst>
            </p:cNvPr>
            <p:cNvSpPr/>
            <p:nvPr/>
          </p:nvSpPr>
          <p:spPr>
            <a:xfrm>
              <a:off x="1096588" y="3248372"/>
              <a:ext cx="731520" cy="731520"/>
            </a:xfrm>
            <a:prstGeom prst="mathMultiply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3EC6A5BE-33E7-4E09-A481-FF0327CDEF1A}"/>
              </a:ext>
            </a:extLst>
          </p:cNvPr>
          <p:cNvGrpSpPr/>
          <p:nvPr/>
        </p:nvGrpSpPr>
        <p:grpSpPr>
          <a:xfrm>
            <a:off x="7305236" y="2314941"/>
            <a:ext cx="654570" cy="654570"/>
            <a:chOff x="1402523" y="5139192"/>
            <a:chExt cx="724870" cy="724870"/>
          </a:xfrm>
        </p:grpSpPr>
        <p:sp>
          <p:nvSpPr>
            <p:cNvPr id="103" name="Прямоугольник: скругленные углы 102">
              <a:extLst>
                <a:ext uri="{FF2B5EF4-FFF2-40B4-BE49-F238E27FC236}">
                  <a16:creationId xmlns:a16="http://schemas.microsoft.com/office/drawing/2014/main" id="{F5A66CEE-20B1-4C64-96A9-FEB1EC6B1020}"/>
                </a:ext>
              </a:extLst>
            </p:cNvPr>
            <p:cNvSpPr/>
            <p:nvPr/>
          </p:nvSpPr>
          <p:spPr>
            <a:xfrm>
              <a:off x="1402523" y="5139192"/>
              <a:ext cx="724870" cy="7248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Овал 103">
              <a:extLst>
                <a:ext uri="{FF2B5EF4-FFF2-40B4-BE49-F238E27FC236}">
                  <a16:creationId xmlns:a16="http://schemas.microsoft.com/office/drawing/2014/main" id="{6EB6B539-F2EF-4016-A18B-FBB941C6B462}"/>
                </a:ext>
              </a:extLst>
            </p:cNvPr>
            <p:cNvSpPr/>
            <p:nvPr/>
          </p:nvSpPr>
          <p:spPr>
            <a:xfrm>
              <a:off x="1508315" y="5241858"/>
              <a:ext cx="519537" cy="519537"/>
            </a:xfrm>
            <a:prstGeom prst="ellipse">
              <a:avLst/>
            </a:prstGeom>
            <a:noFill/>
            <a:ln w="1270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6B23FEEF-7631-43B7-BA47-668138587EE3}"/>
              </a:ext>
            </a:extLst>
          </p:cNvPr>
          <p:cNvGrpSpPr/>
          <p:nvPr/>
        </p:nvGrpSpPr>
        <p:grpSpPr>
          <a:xfrm>
            <a:off x="8802950" y="2292421"/>
            <a:ext cx="731520" cy="731520"/>
            <a:chOff x="1096588" y="3248372"/>
            <a:chExt cx="731520" cy="731520"/>
          </a:xfrm>
        </p:grpSpPr>
        <p:sp>
          <p:nvSpPr>
            <p:cNvPr id="106" name="Прямоугольник: скругленные углы 105">
              <a:extLst>
                <a:ext uri="{FF2B5EF4-FFF2-40B4-BE49-F238E27FC236}">
                  <a16:creationId xmlns:a16="http://schemas.microsoft.com/office/drawing/2014/main" id="{69E6E042-1139-4C36-AAB3-D10C4B263EB2}"/>
                </a:ext>
              </a:extLst>
            </p:cNvPr>
            <p:cNvSpPr/>
            <p:nvPr/>
          </p:nvSpPr>
          <p:spPr>
            <a:xfrm>
              <a:off x="1135063" y="3286847"/>
              <a:ext cx="654570" cy="6545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Знак умножения 106">
              <a:extLst>
                <a:ext uri="{FF2B5EF4-FFF2-40B4-BE49-F238E27FC236}">
                  <a16:creationId xmlns:a16="http://schemas.microsoft.com/office/drawing/2014/main" id="{10BCBAE8-5723-4A7E-9715-CD3270249040}"/>
                </a:ext>
              </a:extLst>
            </p:cNvPr>
            <p:cNvSpPr/>
            <p:nvPr/>
          </p:nvSpPr>
          <p:spPr>
            <a:xfrm>
              <a:off x="1096588" y="3248372"/>
              <a:ext cx="731520" cy="731520"/>
            </a:xfrm>
            <a:prstGeom prst="mathMultiply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A04246A0-F813-444C-A9E0-1DC6CCDCD612}"/>
              </a:ext>
            </a:extLst>
          </p:cNvPr>
          <p:cNvGrpSpPr/>
          <p:nvPr/>
        </p:nvGrpSpPr>
        <p:grpSpPr>
          <a:xfrm>
            <a:off x="2702840" y="4556644"/>
            <a:ext cx="654570" cy="654570"/>
            <a:chOff x="1402523" y="5139192"/>
            <a:chExt cx="724870" cy="724870"/>
          </a:xfrm>
        </p:grpSpPr>
        <p:sp>
          <p:nvSpPr>
            <p:cNvPr id="111" name="Прямоугольник: скругленные углы 110">
              <a:extLst>
                <a:ext uri="{FF2B5EF4-FFF2-40B4-BE49-F238E27FC236}">
                  <a16:creationId xmlns:a16="http://schemas.microsoft.com/office/drawing/2014/main" id="{00CAE98C-CBC6-46DE-8BB2-75C57D4B9FAF}"/>
                </a:ext>
              </a:extLst>
            </p:cNvPr>
            <p:cNvSpPr/>
            <p:nvPr/>
          </p:nvSpPr>
          <p:spPr>
            <a:xfrm>
              <a:off x="1402523" y="5139192"/>
              <a:ext cx="724870" cy="7248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Овал 111">
              <a:extLst>
                <a:ext uri="{FF2B5EF4-FFF2-40B4-BE49-F238E27FC236}">
                  <a16:creationId xmlns:a16="http://schemas.microsoft.com/office/drawing/2014/main" id="{10E77496-E7F3-4A5A-B6D9-F7F1B00C69F6}"/>
                </a:ext>
              </a:extLst>
            </p:cNvPr>
            <p:cNvSpPr/>
            <p:nvPr/>
          </p:nvSpPr>
          <p:spPr>
            <a:xfrm>
              <a:off x="1508315" y="5241858"/>
              <a:ext cx="519537" cy="519537"/>
            </a:xfrm>
            <a:prstGeom prst="ellipse">
              <a:avLst/>
            </a:prstGeom>
            <a:noFill/>
            <a:ln w="1270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8C524353-5F61-49DA-B939-73761ACF7AF1}"/>
              </a:ext>
            </a:extLst>
          </p:cNvPr>
          <p:cNvGrpSpPr/>
          <p:nvPr/>
        </p:nvGrpSpPr>
        <p:grpSpPr>
          <a:xfrm>
            <a:off x="4189668" y="4490580"/>
            <a:ext cx="731520" cy="731520"/>
            <a:chOff x="1096588" y="3248372"/>
            <a:chExt cx="731520" cy="731520"/>
          </a:xfrm>
        </p:grpSpPr>
        <p:sp>
          <p:nvSpPr>
            <p:cNvPr id="114" name="Прямоугольник: скругленные углы 113">
              <a:extLst>
                <a:ext uri="{FF2B5EF4-FFF2-40B4-BE49-F238E27FC236}">
                  <a16:creationId xmlns:a16="http://schemas.microsoft.com/office/drawing/2014/main" id="{CE070B58-DE08-4375-87D7-D059B19761DC}"/>
                </a:ext>
              </a:extLst>
            </p:cNvPr>
            <p:cNvSpPr/>
            <p:nvPr/>
          </p:nvSpPr>
          <p:spPr>
            <a:xfrm>
              <a:off x="1135063" y="3286847"/>
              <a:ext cx="654570" cy="6545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Знак умножения 114">
              <a:extLst>
                <a:ext uri="{FF2B5EF4-FFF2-40B4-BE49-F238E27FC236}">
                  <a16:creationId xmlns:a16="http://schemas.microsoft.com/office/drawing/2014/main" id="{56185BD7-B549-4AFC-B8C2-FAFD95A2D330}"/>
                </a:ext>
              </a:extLst>
            </p:cNvPr>
            <p:cNvSpPr/>
            <p:nvPr/>
          </p:nvSpPr>
          <p:spPr>
            <a:xfrm>
              <a:off x="1096588" y="3248372"/>
              <a:ext cx="731520" cy="731520"/>
            </a:xfrm>
            <a:prstGeom prst="mathMultiply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69243DC9-4C16-4ED3-8200-9CBD452F196A}"/>
              </a:ext>
            </a:extLst>
          </p:cNvPr>
          <p:cNvGrpSpPr/>
          <p:nvPr/>
        </p:nvGrpSpPr>
        <p:grpSpPr>
          <a:xfrm>
            <a:off x="5010619" y="4566776"/>
            <a:ext cx="654570" cy="654570"/>
            <a:chOff x="1402523" y="5139192"/>
            <a:chExt cx="724870" cy="724870"/>
          </a:xfrm>
        </p:grpSpPr>
        <p:sp>
          <p:nvSpPr>
            <p:cNvPr id="119" name="Прямоугольник: скругленные углы 118">
              <a:extLst>
                <a:ext uri="{FF2B5EF4-FFF2-40B4-BE49-F238E27FC236}">
                  <a16:creationId xmlns:a16="http://schemas.microsoft.com/office/drawing/2014/main" id="{4BDE0895-9813-4607-B7DD-4F722C40A2F5}"/>
                </a:ext>
              </a:extLst>
            </p:cNvPr>
            <p:cNvSpPr/>
            <p:nvPr/>
          </p:nvSpPr>
          <p:spPr>
            <a:xfrm>
              <a:off x="1402523" y="5139192"/>
              <a:ext cx="724870" cy="7248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Овал 119">
              <a:extLst>
                <a:ext uri="{FF2B5EF4-FFF2-40B4-BE49-F238E27FC236}">
                  <a16:creationId xmlns:a16="http://schemas.microsoft.com/office/drawing/2014/main" id="{7E0D373D-37BD-41AA-BE5C-B694A4291551}"/>
                </a:ext>
              </a:extLst>
            </p:cNvPr>
            <p:cNvSpPr/>
            <p:nvPr/>
          </p:nvSpPr>
          <p:spPr>
            <a:xfrm>
              <a:off x="1508315" y="5241858"/>
              <a:ext cx="519537" cy="519537"/>
            </a:xfrm>
            <a:prstGeom prst="ellipse">
              <a:avLst/>
            </a:prstGeom>
            <a:noFill/>
            <a:ln w="1270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3556F990-1171-423A-ABB3-9328E96B0792}"/>
              </a:ext>
            </a:extLst>
          </p:cNvPr>
          <p:cNvGrpSpPr/>
          <p:nvPr/>
        </p:nvGrpSpPr>
        <p:grpSpPr>
          <a:xfrm>
            <a:off x="6486561" y="4500712"/>
            <a:ext cx="731520" cy="731520"/>
            <a:chOff x="1096588" y="3248372"/>
            <a:chExt cx="731520" cy="731520"/>
          </a:xfrm>
        </p:grpSpPr>
        <p:sp>
          <p:nvSpPr>
            <p:cNvPr id="122" name="Прямоугольник: скругленные углы 121">
              <a:extLst>
                <a:ext uri="{FF2B5EF4-FFF2-40B4-BE49-F238E27FC236}">
                  <a16:creationId xmlns:a16="http://schemas.microsoft.com/office/drawing/2014/main" id="{848B2EF4-A9DC-49B0-8A84-D5413CF60A46}"/>
                </a:ext>
              </a:extLst>
            </p:cNvPr>
            <p:cNvSpPr/>
            <p:nvPr/>
          </p:nvSpPr>
          <p:spPr>
            <a:xfrm>
              <a:off x="1135063" y="3286847"/>
              <a:ext cx="654570" cy="6545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Знак умножения 122">
              <a:extLst>
                <a:ext uri="{FF2B5EF4-FFF2-40B4-BE49-F238E27FC236}">
                  <a16:creationId xmlns:a16="http://schemas.microsoft.com/office/drawing/2014/main" id="{E70AB91F-56F7-4CF8-B5D3-1B250644923B}"/>
                </a:ext>
              </a:extLst>
            </p:cNvPr>
            <p:cNvSpPr/>
            <p:nvPr/>
          </p:nvSpPr>
          <p:spPr>
            <a:xfrm>
              <a:off x="1096588" y="3248372"/>
              <a:ext cx="731520" cy="731520"/>
            </a:xfrm>
            <a:prstGeom prst="mathMultiply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BDE3C39A-E548-4FB9-B756-5CECB8CFE6CF}"/>
              </a:ext>
            </a:extLst>
          </p:cNvPr>
          <p:cNvGrpSpPr/>
          <p:nvPr/>
        </p:nvGrpSpPr>
        <p:grpSpPr>
          <a:xfrm>
            <a:off x="7305236" y="4576032"/>
            <a:ext cx="654570" cy="654570"/>
            <a:chOff x="1402523" y="5139192"/>
            <a:chExt cx="724870" cy="724870"/>
          </a:xfrm>
        </p:grpSpPr>
        <p:sp>
          <p:nvSpPr>
            <p:cNvPr id="127" name="Прямоугольник: скругленные углы 126">
              <a:extLst>
                <a:ext uri="{FF2B5EF4-FFF2-40B4-BE49-F238E27FC236}">
                  <a16:creationId xmlns:a16="http://schemas.microsoft.com/office/drawing/2014/main" id="{BBB672CD-8A96-4AB2-8686-2CA1BD737ECB}"/>
                </a:ext>
              </a:extLst>
            </p:cNvPr>
            <p:cNvSpPr/>
            <p:nvPr/>
          </p:nvSpPr>
          <p:spPr>
            <a:xfrm>
              <a:off x="1402523" y="5139192"/>
              <a:ext cx="724870" cy="7248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Овал 127">
              <a:extLst>
                <a:ext uri="{FF2B5EF4-FFF2-40B4-BE49-F238E27FC236}">
                  <a16:creationId xmlns:a16="http://schemas.microsoft.com/office/drawing/2014/main" id="{CDB59168-7758-4EE0-B7DD-35095EE7249E}"/>
                </a:ext>
              </a:extLst>
            </p:cNvPr>
            <p:cNvSpPr/>
            <p:nvPr/>
          </p:nvSpPr>
          <p:spPr>
            <a:xfrm>
              <a:off x="1508315" y="5241858"/>
              <a:ext cx="519537" cy="519537"/>
            </a:xfrm>
            <a:prstGeom prst="ellipse">
              <a:avLst/>
            </a:prstGeom>
            <a:noFill/>
            <a:ln w="1270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33853697-741C-4F3A-B6FD-C5A290CEA1F6}"/>
              </a:ext>
            </a:extLst>
          </p:cNvPr>
          <p:cNvGrpSpPr/>
          <p:nvPr/>
        </p:nvGrpSpPr>
        <p:grpSpPr>
          <a:xfrm>
            <a:off x="8802950" y="4499082"/>
            <a:ext cx="731520" cy="731520"/>
            <a:chOff x="1096588" y="3248372"/>
            <a:chExt cx="731520" cy="731520"/>
          </a:xfrm>
        </p:grpSpPr>
        <p:sp>
          <p:nvSpPr>
            <p:cNvPr id="130" name="Прямоугольник: скругленные углы 129">
              <a:extLst>
                <a:ext uri="{FF2B5EF4-FFF2-40B4-BE49-F238E27FC236}">
                  <a16:creationId xmlns:a16="http://schemas.microsoft.com/office/drawing/2014/main" id="{1028AAE4-4D88-4B71-B186-90C63265F695}"/>
                </a:ext>
              </a:extLst>
            </p:cNvPr>
            <p:cNvSpPr/>
            <p:nvPr/>
          </p:nvSpPr>
          <p:spPr>
            <a:xfrm>
              <a:off x="1135063" y="3286847"/>
              <a:ext cx="654570" cy="6545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Знак умножения 130">
              <a:extLst>
                <a:ext uri="{FF2B5EF4-FFF2-40B4-BE49-F238E27FC236}">
                  <a16:creationId xmlns:a16="http://schemas.microsoft.com/office/drawing/2014/main" id="{17C5E760-C653-4883-A2F2-8D7620E416DA}"/>
                </a:ext>
              </a:extLst>
            </p:cNvPr>
            <p:cNvSpPr/>
            <p:nvPr/>
          </p:nvSpPr>
          <p:spPr>
            <a:xfrm>
              <a:off x="1096588" y="3248372"/>
              <a:ext cx="731520" cy="731520"/>
            </a:xfrm>
            <a:prstGeom prst="mathMultiply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4428F4E-FDBD-C476-768E-389EF26A7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66" y="3834060"/>
            <a:ext cx="2704852" cy="270485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FF576EA-8C3A-76A4-7EEC-41978252FA4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09031" y="5002587"/>
            <a:ext cx="1103472" cy="153632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9CA96FA-F367-B0AC-4C16-C7ACB2C64B8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2446" b="94565" l="3835" r="38778">
                        <a14:foregroundMark x1="36932" y1="65761" x2="36932" y2="65761"/>
                        <a14:foregroundMark x1="38778" y1="64266" x2="38778" y2="64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301" r="60354"/>
          <a:stretch>
            <a:fillRect/>
          </a:stretch>
        </p:blipFill>
        <p:spPr>
          <a:xfrm>
            <a:off x="7488262" y="3585011"/>
            <a:ext cx="1368415" cy="95081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8F3F45B-D225-4C0B-B127-E4D4BA33B74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18" b="89946" l="44034" r="74574">
                        <a14:foregroundMark x1="44034" y1="38587" x2="44034" y2="40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9" r="21636"/>
          <a:stretch>
            <a:fillRect/>
          </a:stretch>
        </p:blipFill>
        <p:spPr>
          <a:xfrm>
            <a:off x="7914122" y="2554673"/>
            <a:ext cx="1105383" cy="154024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AE6E9E8-35F3-9057-B3A1-C6E738C5303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892309" y="5729074"/>
            <a:ext cx="1371719" cy="95105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F00DDA3-8475-C5E7-47DE-EAE1783B128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284426" y="5374609"/>
            <a:ext cx="645537" cy="44757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B70CD34-4472-DB63-07EE-C1A9DB084C8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backgroundMark x1="44318" y1="82473" x2="46662" y2="83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654" y="5296371"/>
            <a:ext cx="2826814" cy="1477653"/>
          </a:xfrm>
          <a:prstGeom prst="rect">
            <a:avLst/>
          </a:prstGeom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B68ED3CA-D5B1-410F-B1E7-C90D5AB3C617}"/>
              </a:ext>
            </a:extLst>
          </p:cNvPr>
          <p:cNvSpPr/>
          <p:nvPr/>
        </p:nvSpPr>
        <p:spPr>
          <a:xfrm>
            <a:off x="3117721" y="663925"/>
            <a:ext cx="1430955" cy="1430955"/>
          </a:xfrm>
          <a:prstGeom prst="ellipse">
            <a:avLst/>
          </a:prstGeom>
          <a:noFill/>
          <a:ln w="2794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Знак умножения 43">
            <a:extLst>
              <a:ext uri="{FF2B5EF4-FFF2-40B4-BE49-F238E27FC236}">
                <a16:creationId xmlns:a16="http://schemas.microsoft.com/office/drawing/2014/main" id="{30C3CDD0-722B-4DB3-8B20-C6FBE42973F5}"/>
              </a:ext>
            </a:extLst>
          </p:cNvPr>
          <p:cNvSpPr/>
          <p:nvPr/>
        </p:nvSpPr>
        <p:spPr>
          <a:xfrm>
            <a:off x="2476793" y="60618"/>
            <a:ext cx="2633145" cy="2633145"/>
          </a:xfrm>
          <a:prstGeom prst="mathMultiply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7471AA14-FC1A-492F-B8AD-58C79D3AA532}"/>
              </a:ext>
            </a:extLst>
          </p:cNvPr>
          <p:cNvSpPr/>
          <p:nvPr/>
        </p:nvSpPr>
        <p:spPr>
          <a:xfrm>
            <a:off x="3208155" y="2846882"/>
            <a:ext cx="1430955" cy="1430955"/>
          </a:xfrm>
          <a:prstGeom prst="ellipse">
            <a:avLst/>
          </a:prstGeom>
          <a:noFill/>
          <a:ln w="2794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Знак умножения 52">
            <a:extLst>
              <a:ext uri="{FF2B5EF4-FFF2-40B4-BE49-F238E27FC236}">
                <a16:creationId xmlns:a16="http://schemas.microsoft.com/office/drawing/2014/main" id="{76F0360F-C966-4200-BEE4-042877434B9A}"/>
              </a:ext>
            </a:extLst>
          </p:cNvPr>
          <p:cNvSpPr/>
          <p:nvPr/>
        </p:nvSpPr>
        <p:spPr>
          <a:xfrm>
            <a:off x="2509003" y="2277481"/>
            <a:ext cx="2633145" cy="2633145"/>
          </a:xfrm>
          <a:prstGeom prst="mathMultiply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7AEF3AD7-039C-4677-9E14-832EB018C5BE}"/>
              </a:ext>
            </a:extLst>
          </p:cNvPr>
          <p:cNvSpPr/>
          <p:nvPr/>
        </p:nvSpPr>
        <p:spPr>
          <a:xfrm>
            <a:off x="5437015" y="701815"/>
            <a:ext cx="1430955" cy="1430955"/>
          </a:xfrm>
          <a:prstGeom prst="ellipse">
            <a:avLst/>
          </a:prstGeom>
          <a:noFill/>
          <a:ln w="2794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Знак умножения 60">
            <a:extLst>
              <a:ext uri="{FF2B5EF4-FFF2-40B4-BE49-F238E27FC236}">
                <a16:creationId xmlns:a16="http://schemas.microsoft.com/office/drawing/2014/main" id="{E4F45CF2-DB93-4431-846F-8EAA3932655E}"/>
              </a:ext>
            </a:extLst>
          </p:cNvPr>
          <p:cNvSpPr/>
          <p:nvPr/>
        </p:nvSpPr>
        <p:spPr>
          <a:xfrm>
            <a:off x="4803753" y="60618"/>
            <a:ext cx="2633145" cy="2633145"/>
          </a:xfrm>
          <a:prstGeom prst="mathMultiply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Овал 67">
            <a:extLst>
              <a:ext uri="{FF2B5EF4-FFF2-40B4-BE49-F238E27FC236}">
                <a16:creationId xmlns:a16="http://schemas.microsoft.com/office/drawing/2014/main" id="{79F31A6B-C177-4BC1-B7AD-818644CCA3BE}"/>
              </a:ext>
            </a:extLst>
          </p:cNvPr>
          <p:cNvSpPr/>
          <p:nvPr/>
        </p:nvSpPr>
        <p:spPr>
          <a:xfrm>
            <a:off x="5420449" y="2809427"/>
            <a:ext cx="1430955" cy="1430955"/>
          </a:xfrm>
          <a:prstGeom prst="ellipse">
            <a:avLst/>
          </a:prstGeom>
          <a:noFill/>
          <a:ln w="2794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Знак умножения 68">
            <a:extLst>
              <a:ext uri="{FF2B5EF4-FFF2-40B4-BE49-F238E27FC236}">
                <a16:creationId xmlns:a16="http://schemas.microsoft.com/office/drawing/2014/main" id="{62796E72-00AD-4387-A3F1-DC4F8CF5D411}"/>
              </a:ext>
            </a:extLst>
          </p:cNvPr>
          <p:cNvSpPr/>
          <p:nvPr/>
        </p:nvSpPr>
        <p:spPr>
          <a:xfrm>
            <a:off x="4851608" y="2240506"/>
            <a:ext cx="2633145" cy="2633145"/>
          </a:xfrm>
          <a:prstGeom prst="mathMultiply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Овал 75">
            <a:extLst>
              <a:ext uri="{FF2B5EF4-FFF2-40B4-BE49-F238E27FC236}">
                <a16:creationId xmlns:a16="http://schemas.microsoft.com/office/drawing/2014/main" id="{CCF52ECC-9693-4DB9-B508-AFF3AF26A232}"/>
              </a:ext>
            </a:extLst>
          </p:cNvPr>
          <p:cNvSpPr/>
          <p:nvPr/>
        </p:nvSpPr>
        <p:spPr>
          <a:xfrm>
            <a:off x="7691317" y="698311"/>
            <a:ext cx="1430955" cy="1430955"/>
          </a:xfrm>
          <a:prstGeom prst="ellipse">
            <a:avLst/>
          </a:prstGeom>
          <a:noFill/>
          <a:ln w="2794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Знак умножения 76">
            <a:extLst>
              <a:ext uri="{FF2B5EF4-FFF2-40B4-BE49-F238E27FC236}">
                <a16:creationId xmlns:a16="http://schemas.microsoft.com/office/drawing/2014/main" id="{FF1EC786-7C32-4B3C-A39F-985CD8237DF1}"/>
              </a:ext>
            </a:extLst>
          </p:cNvPr>
          <p:cNvSpPr/>
          <p:nvPr/>
        </p:nvSpPr>
        <p:spPr>
          <a:xfrm>
            <a:off x="7049852" y="106895"/>
            <a:ext cx="2633145" cy="2633145"/>
          </a:xfrm>
          <a:prstGeom prst="mathMultiply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Овал 107">
            <a:extLst>
              <a:ext uri="{FF2B5EF4-FFF2-40B4-BE49-F238E27FC236}">
                <a16:creationId xmlns:a16="http://schemas.microsoft.com/office/drawing/2014/main" id="{706A5024-5B67-4D06-87C6-1A053EF41F82}"/>
              </a:ext>
            </a:extLst>
          </p:cNvPr>
          <p:cNvSpPr/>
          <p:nvPr/>
        </p:nvSpPr>
        <p:spPr>
          <a:xfrm>
            <a:off x="7721099" y="2852287"/>
            <a:ext cx="1430955" cy="1430955"/>
          </a:xfrm>
          <a:prstGeom prst="ellipse">
            <a:avLst/>
          </a:prstGeom>
          <a:noFill/>
          <a:ln w="2794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Знак умножения 108">
            <a:extLst>
              <a:ext uri="{FF2B5EF4-FFF2-40B4-BE49-F238E27FC236}">
                <a16:creationId xmlns:a16="http://schemas.microsoft.com/office/drawing/2014/main" id="{BF2504DA-B796-4D78-ACB8-69B4FA2D82F3}"/>
              </a:ext>
            </a:extLst>
          </p:cNvPr>
          <p:cNvSpPr/>
          <p:nvPr/>
        </p:nvSpPr>
        <p:spPr>
          <a:xfrm>
            <a:off x="7135786" y="2234980"/>
            <a:ext cx="2633145" cy="2633145"/>
          </a:xfrm>
          <a:prstGeom prst="mathMultiply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Овал 115">
            <a:extLst>
              <a:ext uri="{FF2B5EF4-FFF2-40B4-BE49-F238E27FC236}">
                <a16:creationId xmlns:a16="http://schemas.microsoft.com/office/drawing/2014/main" id="{871941B0-CBE9-4618-B164-AFC7C5AEBDF0}"/>
              </a:ext>
            </a:extLst>
          </p:cNvPr>
          <p:cNvSpPr/>
          <p:nvPr/>
        </p:nvSpPr>
        <p:spPr>
          <a:xfrm>
            <a:off x="3162899" y="5016932"/>
            <a:ext cx="1430955" cy="1430955"/>
          </a:xfrm>
          <a:prstGeom prst="ellipse">
            <a:avLst/>
          </a:prstGeom>
          <a:noFill/>
          <a:ln w="2794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Знак умножения 116">
            <a:extLst>
              <a:ext uri="{FF2B5EF4-FFF2-40B4-BE49-F238E27FC236}">
                <a16:creationId xmlns:a16="http://schemas.microsoft.com/office/drawing/2014/main" id="{71B6E34C-AD26-457A-A1D9-E8650E7D2E3D}"/>
              </a:ext>
            </a:extLst>
          </p:cNvPr>
          <p:cNvSpPr/>
          <p:nvPr/>
        </p:nvSpPr>
        <p:spPr>
          <a:xfrm>
            <a:off x="2541416" y="4415838"/>
            <a:ext cx="2633145" cy="2633145"/>
          </a:xfrm>
          <a:prstGeom prst="mathMultiply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Овал 123">
            <a:extLst>
              <a:ext uri="{FF2B5EF4-FFF2-40B4-BE49-F238E27FC236}">
                <a16:creationId xmlns:a16="http://schemas.microsoft.com/office/drawing/2014/main" id="{47F13A0D-6405-4717-9D38-5A3509C08019}"/>
              </a:ext>
            </a:extLst>
          </p:cNvPr>
          <p:cNvSpPr/>
          <p:nvPr/>
        </p:nvSpPr>
        <p:spPr>
          <a:xfrm>
            <a:off x="5447852" y="5032281"/>
            <a:ext cx="1430955" cy="1430955"/>
          </a:xfrm>
          <a:prstGeom prst="ellipse">
            <a:avLst/>
          </a:prstGeom>
          <a:noFill/>
          <a:ln w="2794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Знак умножения 124">
            <a:extLst>
              <a:ext uri="{FF2B5EF4-FFF2-40B4-BE49-F238E27FC236}">
                <a16:creationId xmlns:a16="http://schemas.microsoft.com/office/drawing/2014/main" id="{5E1CA62A-CC43-43D0-98AD-E0B74E044208}"/>
              </a:ext>
            </a:extLst>
          </p:cNvPr>
          <p:cNvSpPr/>
          <p:nvPr/>
        </p:nvSpPr>
        <p:spPr>
          <a:xfrm>
            <a:off x="4832323" y="4411092"/>
            <a:ext cx="2633145" cy="2633145"/>
          </a:xfrm>
          <a:prstGeom prst="mathMultiply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Овал 131">
            <a:extLst>
              <a:ext uri="{FF2B5EF4-FFF2-40B4-BE49-F238E27FC236}">
                <a16:creationId xmlns:a16="http://schemas.microsoft.com/office/drawing/2014/main" id="{5A7C4EEA-0397-4F79-AC3A-66E376A541C3}"/>
              </a:ext>
            </a:extLst>
          </p:cNvPr>
          <p:cNvSpPr/>
          <p:nvPr/>
        </p:nvSpPr>
        <p:spPr>
          <a:xfrm>
            <a:off x="7734983" y="5103147"/>
            <a:ext cx="1430955" cy="1430955"/>
          </a:xfrm>
          <a:prstGeom prst="ellipse">
            <a:avLst/>
          </a:prstGeom>
          <a:noFill/>
          <a:ln w="2794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Знак умножения 132">
            <a:extLst>
              <a:ext uri="{FF2B5EF4-FFF2-40B4-BE49-F238E27FC236}">
                <a16:creationId xmlns:a16="http://schemas.microsoft.com/office/drawing/2014/main" id="{F486C718-0BC6-4B82-A9F1-C3C552B11105}"/>
              </a:ext>
            </a:extLst>
          </p:cNvPr>
          <p:cNvSpPr/>
          <p:nvPr/>
        </p:nvSpPr>
        <p:spPr>
          <a:xfrm>
            <a:off x="7151850" y="4419874"/>
            <a:ext cx="2633145" cy="2633145"/>
          </a:xfrm>
          <a:prstGeom prst="mathMultiply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15CEB463-9BA0-C823-10C4-42524D380EF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1" y="139674"/>
            <a:ext cx="1053350" cy="956987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069DC773-2E38-1345-0FC0-9E5F1ECBAB7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2" y="5819478"/>
            <a:ext cx="1038710" cy="898848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9F1D3DA-ED41-4ACF-F775-DE6C047E4AB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8" y="844558"/>
            <a:ext cx="958065" cy="973750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9868FF03-2EB8-D5CC-DA39-E27DE74EC3A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792962" y="878122"/>
            <a:ext cx="957155" cy="969348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D246CE83-94E6-66E1-78FD-B1B5391A961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33095" y="861340"/>
            <a:ext cx="957155" cy="969348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8FA6F194-F690-B800-9EB9-0F9DC9BF7FB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714074" y="4762232"/>
            <a:ext cx="957155" cy="969348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EFC10738-E446-2006-8D8A-97A66DEBC09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56169" y="4759726"/>
            <a:ext cx="957155" cy="969348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1A2F364A-9C4C-DEC2-D5F8-726502B9CE3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4747346"/>
            <a:ext cx="957155" cy="969348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8B3EC4B2-4F8B-D84E-886C-7CD3EB39884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15" y="2868966"/>
            <a:ext cx="734536" cy="73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8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4" grpId="0" animBg="1"/>
      <p:bldP spid="44" grpId="1" animBg="1"/>
      <p:bldP spid="52" grpId="0" animBg="1"/>
      <p:bldP spid="52" grpId="1" animBg="1"/>
      <p:bldP spid="53" grpId="0" animBg="1"/>
      <p:bldP spid="53" grpId="1" animBg="1"/>
      <p:bldP spid="60" grpId="0" animBg="1"/>
      <p:bldP spid="60" grpId="1" animBg="1"/>
      <p:bldP spid="61" grpId="0" animBg="1"/>
      <p:bldP spid="61" grpId="1" animBg="1"/>
      <p:bldP spid="68" grpId="0" animBg="1"/>
      <p:bldP spid="68" grpId="1" animBg="1"/>
      <p:bldP spid="69" grpId="0" animBg="1"/>
      <p:bldP spid="69" grpId="1" animBg="1"/>
      <p:bldP spid="76" grpId="0" animBg="1"/>
      <p:bldP spid="76" grpId="1" animBg="1"/>
      <p:bldP spid="77" grpId="0" animBg="1"/>
      <p:bldP spid="77" grpId="1" animBg="1"/>
      <p:bldP spid="108" grpId="0" animBg="1"/>
      <p:bldP spid="108" grpId="1" animBg="1"/>
      <p:bldP spid="109" grpId="0" animBg="1"/>
      <p:bldP spid="109" grpId="1" animBg="1"/>
      <p:bldP spid="116" grpId="0" animBg="1"/>
      <p:bldP spid="116" grpId="1" animBg="1"/>
      <p:bldP spid="117" grpId="0" animBg="1"/>
      <p:bldP spid="117" grpId="1" animBg="1"/>
      <p:bldP spid="124" grpId="0" animBg="1"/>
      <p:bldP spid="124" grpId="1" animBg="1"/>
      <p:bldP spid="125" grpId="0" animBg="1"/>
      <p:bldP spid="125" grpId="1" animBg="1"/>
      <p:bldP spid="132" grpId="0" animBg="1"/>
      <p:bldP spid="132" grpId="1" animBg="1"/>
      <p:bldP spid="133" grpId="0" animBg="1"/>
      <p:bldP spid="13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B8DB362-076C-45BB-BF9D-2B84F0734F49}"/>
</file>

<file path=customXml/itemProps2.xml><?xml version="1.0" encoding="utf-8"?>
<ds:datastoreItem xmlns:ds="http://schemas.openxmlformats.org/officeDocument/2006/customXml" ds:itemID="{1C276AA7-4A4B-4BB9-AB5D-499D6D6EAC7F}"/>
</file>

<file path=customXml/itemProps3.xml><?xml version="1.0" encoding="utf-8"?>
<ds:datastoreItem xmlns:ds="http://schemas.openxmlformats.org/officeDocument/2006/customXml" ds:itemID="{83867E51-A363-41A6-A798-934D5DF31206}"/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</cp:revision>
  <dcterms:created xsi:type="dcterms:W3CDTF">2025-12-18T11:00:22Z</dcterms:created>
  <dcterms:modified xsi:type="dcterms:W3CDTF">2025-12-18T11:45:13Z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