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7161" y="-2544531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иллюстрация, графическая вставка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60094" y="-3159334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1587" y="-2435643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158178" y="-3153826"/>
            <a:ext cx="1584863" cy="2151897"/>
            <a:chOff x="6704589" y="-3101707"/>
            <a:chExt cx="1584863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589" y="-2851850"/>
              <a:ext cx="1584863" cy="1584863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87833" y="-3196618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46440" y="2994660"/>
            <a:ext cx="3425190" cy="342519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83A04B3-CD39-5B33-7655-CB7C578E9B1F}"/>
              </a:ext>
            </a:extLst>
          </p:cNvPr>
          <p:cNvGrpSpPr/>
          <p:nvPr/>
        </p:nvGrpSpPr>
        <p:grpSpPr>
          <a:xfrm>
            <a:off x="2243708" y="-2500703"/>
            <a:ext cx="2231252" cy="1460216"/>
            <a:chOff x="5378836" y="320004"/>
            <a:chExt cx="2231252" cy="1460216"/>
          </a:xfrm>
        </p:grpSpPr>
        <p:pic>
          <p:nvPicPr>
            <p:cNvPr id="19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2EC39DC-8D51-ED7A-98C0-73AA6D5A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804032" y="-25837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DD9A3-3B3B-3D9B-59B9-9322EC33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36" y="661394"/>
              <a:ext cx="1007539" cy="100753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9618B7-0B96-AF19-2A70-0B44AE1D9EA4}"/>
              </a:ext>
            </a:extLst>
          </p:cNvPr>
          <p:cNvGrpSpPr/>
          <p:nvPr/>
        </p:nvGrpSpPr>
        <p:grpSpPr>
          <a:xfrm>
            <a:off x="3531662" y="-2533000"/>
            <a:ext cx="2177514" cy="1485833"/>
            <a:chOff x="7576565" y="-3417339"/>
            <a:chExt cx="2177514" cy="1485833"/>
          </a:xfrm>
        </p:grpSpPr>
        <p:pic>
          <p:nvPicPr>
            <p:cNvPr id="27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3AF93BF-13F4-51C7-7AD1-558E8948E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576565" y="-3417339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клюв, живая природа, воробей&#10;&#10;Автоматически созданное описание">
              <a:extLst>
                <a:ext uri="{FF2B5EF4-FFF2-40B4-BE49-F238E27FC236}">
                  <a16:creationId xmlns:a16="http://schemas.microsoft.com/office/drawing/2014/main" id="{C3C97E68-0BB7-44FC-64E5-2254EAA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213" y="-3325912"/>
              <a:ext cx="1036051" cy="103605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49EBD3F-CD01-B064-692E-0D6543C58D2C}"/>
              </a:ext>
            </a:extLst>
          </p:cNvPr>
          <p:cNvGrpSpPr/>
          <p:nvPr/>
        </p:nvGrpSpPr>
        <p:grpSpPr>
          <a:xfrm>
            <a:off x="3466951" y="-3177672"/>
            <a:ext cx="1473024" cy="2190324"/>
            <a:chOff x="10434639" y="-3938860"/>
            <a:chExt cx="1473024" cy="2190324"/>
          </a:xfrm>
        </p:grpSpPr>
        <p:pic>
          <p:nvPicPr>
            <p:cNvPr id="4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D19735-7F20-D1C4-4182-E00FB986D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10075989" y="-3580210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аксессуар, чехол, чемодан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CA637D10-1208-1464-1403-22862828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013" y="-3434624"/>
              <a:ext cx="1154810" cy="1154810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BAF41A8-56D3-8248-DB28-8808549BA509}"/>
              </a:ext>
            </a:extLst>
          </p:cNvPr>
          <p:cNvGrpSpPr/>
          <p:nvPr/>
        </p:nvGrpSpPr>
        <p:grpSpPr>
          <a:xfrm>
            <a:off x="3663677" y="-3771628"/>
            <a:ext cx="1549234" cy="2882004"/>
            <a:chOff x="12211792" y="-3458578"/>
            <a:chExt cx="1549234" cy="2882004"/>
          </a:xfrm>
        </p:grpSpPr>
        <p:pic>
          <p:nvPicPr>
            <p:cNvPr id="50" name="Picture 1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AC994C1-0539-611C-8146-009C2BC5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12598232" y="-3458578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5EE8DBC-8D4A-FD56-1169-EA6FB4D9A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21818">
              <a:off x="12211792" y="-2792193"/>
              <a:ext cx="1549234" cy="154923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1" y="1266260"/>
            <a:ext cx="4470149" cy="460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65949 L 0.12591 0.6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91 0.65741 L 0.12552 1.0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1341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65856 L -0.10169 0.65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0.65949 L -0.10143 1.07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0494 0.6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65648 L -0.09414 0.658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65833 L -0.08516 1.076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927 0.6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67547 L 0.18958 0.6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67778 L 0.23711 0.9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2812 0.63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63796 L 0.16328 0.63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63426 L 0.16367 0.8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0026 0.611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61181 L -0.25534 0.6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0.62014 L -0.25417 0.9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6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60301 L -0.08164 0.6087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4 0.60879 L -0.08073 0.86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1.04167E-6 0.56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56991 L -0.13841 0.56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41 0.5669 L -0.13776 0.77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0834 0.6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61759 L 0.09948 0.6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61689 L 0.09948 0.659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5684E-0A7D-44A7-B5B1-9CB4EC6F2DD1}"/>
</file>

<file path=customXml/itemProps2.xml><?xml version="1.0" encoding="utf-8"?>
<ds:datastoreItem xmlns:ds="http://schemas.openxmlformats.org/officeDocument/2006/customXml" ds:itemID="{95EA91F8-335A-46FC-A3E2-F2BEDB6E9AF8}"/>
</file>

<file path=customXml/itemProps3.xml><?xml version="1.0" encoding="utf-8"?>
<ds:datastoreItem xmlns:ds="http://schemas.openxmlformats.org/officeDocument/2006/customXml" ds:itemID="{EEA8719A-FF48-4097-8C1B-182EC8E7146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2024-12-13T16:13:33Z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