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334E5-0E8F-8119-BD77-1740457039D8}" v="15" dt="2025-12-21T18:11:26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48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nok2304" userId="S::binok2304_mail.ru#ext#@slideedu.onmicrosoft.com::ed0c4750-f679-489e-81ae-0c764f59bb87" providerId="AD" clId="Web-{E60334E5-0E8F-8119-BD77-1740457039D8}"/>
    <pc:docChg chg="modSld">
      <pc:chgData name="binok2304" userId="S::binok2304_mail.ru#ext#@slideedu.onmicrosoft.com::ed0c4750-f679-489e-81ae-0c764f59bb87" providerId="AD" clId="Web-{E60334E5-0E8F-8119-BD77-1740457039D8}" dt="2025-12-21T18:11:26.776" v="13"/>
      <pc:docMkLst>
        <pc:docMk/>
      </pc:docMkLst>
      <pc:sldChg chg="addSp delSp modSp">
        <pc:chgData name="binok2304" userId="S::binok2304_mail.ru#ext#@slideedu.onmicrosoft.com::ed0c4750-f679-489e-81ae-0c764f59bb87" providerId="AD" clId="Web-{E60334E5-0E8F-8119-BD77-1740457039D8}" dt="2025-12-21T18:11:26.776" v="13"/>
        <pc:sldMkLst>
          <pc:docMk/>
          <pc:sldMk cId="3385615578" sldId="265"/>
        </pc:sldMkLst>
        <pc:picChg chg="add del mod">
          <ac:chgData name="binok2304" userId="S::binok2304_mail.ru#ext#@slideedu.onmicrosoft.com::ed0c4750-f679-489e-81ae-0c764f59bb87" providerId="AD" clId="Web-{E60334E5-0E8F-8119-BD77-1740457039D8}" dt="2025-12-21T18:11:26.776" v="13"/>
          <ac:picMkLst>
            <pc:docMk/>
            <pc:sldMk cId="3385615578" sldId="265"/>
            <ac:picMk id="2" creationId="{73AE4B0A-C718-5915-6E01-68A37E5966A6}"/>
          </ac:picMkLst>
        </pc:picChg>
        <pc:picChg chg="add del mod">
          <ac:chgData name="binok2304" userId="S::binok2304_mail.ru#ext#@slideedu.onmicrosoft.com::ed0c4750-f679-489e-81ae-0c764f59bb87" providerId="AD" clId="Web-{E60334E5-0E8F-8119-BD77-1740457039D8}" dt="2025-12-21T18:11:19.729" v="11"/>
          <ac:picMkLst>
            <pc:docMk/>
            <pc:sldMk cId="3385615578" sldId="265"/>
            <ac:picMk id="44" creationId="{D76D642D-C856-A5E1-38BA-F48BA2D514C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7488D-D280-7B11-4981-4716D102F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A30324-0620-48FD-0797-22E0B5B16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5543D1-D301-5096-BDB3-72025EEB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71C1B7-C280-147A-E4FA-DE650BA7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59326-FDFB-B836-F46B-E208ADD8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6308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B814F-B846-B772-4438-981EC8C9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462EF4-4466-8F99-235C-4027D6D5B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286223-EF1E-C68F-59DA-6EDDEC88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6492B2-2FA6-67F2-98DA-03F13D2C9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82EF7E-BCB3-95E8-1A1C-D50A36DC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8622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3E878A-8DD5-FD06-BC01-0849DF522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ED398D-0BB3-E9A8-2C4B-25CC3B618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8AA052-D798-D07D-E666-6E9554F3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3ACB3B-47D6-0ADE-6FA1-4BC34F42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EF5EFE-42E6-2E77-D06A-815F0DF8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1494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C2D40-F8C3-13AE-F4E0-9D795F87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AD130C-87C6-4D47-8C61-4FBC63AC8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B8418-5F8C-7FA1-5CF9-45C7E7D4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4B67-6D95-66E9-A8EB-DD9987BC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41FA5-203F-685A-9733-98DAF28D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112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87DE1-D01E-412A-1ED9-B67143CD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C78ECE-9F47-8F29-7BE8-479CEAC9C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9C89F8-2BF5-4B10-40D0-FF65AD96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B12A92-6170-58CA-6CDF-743D8896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0BB243-7FBF-662C-0D66-E3E4BBE4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931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9D29B-7C03-D69E-6F1D-DA2D9A49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B36AA-03C2-E72E-4800-90E621AF9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39F354-C258-33F3-3C6A-70E6B1A20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8B14DD-96F0-94D3-4CDC-12EFF175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B1DE5-9B56-332E-2700-A561C2E2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0455E0-DB9F-C1A0-406B-E211EEF9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5934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88F97-75E7-E84E-8B53-7F627DAD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6C149-383F-87DA-4DCA-F2C2B652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27EC83-289C-77B7-1D01-06D71AE16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379A54-D343-58AB-7057-DDA12A235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05537-7A9A-0CD3-5C3F-677B91CC5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CE3EE1-3319-F876-516D-DA903D38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581E48-BD33-B71C-5CAF-AF183AB0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1A863B-5D69-6072-B135-9559BD9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6412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D9171-2CBF-F28A-981D-BBC7FBFD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0F619A-CAA7-B457-C37C-5008862F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6EC824-89BF-3BB9-02D8-B971B0EB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F8E1D1-F75F-45FF-E693-54C2B9D1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9776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118144-EB5E-ACA2-33A7-7A8502FF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02713C-0A3E-C326-D9B6-E77AAAED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89D106-E171-7785-E600-99C7D0B51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659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ECB97-F55E-7403-FAEB-A429CE58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7259C8-27E6-1EA6-5B01-3215459DE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14F5E-50B6-E869-519A-C140B4DF0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C29B8-CE81-ABFC-8515-325AFFFE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66B04B-6BA0-A897-E8ED-7A7BE7C7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0AF08-81C3-AA8A-8179-24842296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3415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1E013-E820-40C1-E649-4580058C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3CA9F4-257A-AC6A-539D-1FE9397C8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4BC42B-E042-4448-F651-3EB7AC80D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38FB5E-CC5C-A9D1-F2E4-F0310665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AB4022-27AA-F36E-4D65-041555BC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EFF262-2413-0FDE-16E8-C3F31C82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5696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66D31-6F68-425E-B9E4-B9085A508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5F9267-8211-F18B-89C3-C8A016D9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6AF97-01F1-086C-F9AC-143E6880A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E340-0C74-4792-9AB9-9093A52A5CC8}" type="datetimeFigureOut">
              <a:rPr lang="ru-KZ" smtClean="0"/>
              <a:t>12/21/2025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A7C6B5-BC12-1870-B78E-9862F8A14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5E2ED3-673E-60F2-6560-8DD86A45C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548A-B838-4A25-85B3-45125BD078C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4715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5B7DC51-2797-052A-EBA3-DD8792A9D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6D4F6421-C01D-6692-C4B6-5F021C2DFECE}"/>
              </a:ext>
            </a:extLst>
          </p:cNvPr>
          <p:cNvSpPr/>
          <p:nvPr/>
        </p:nvSpPr>
        <p:spPr>
          <a:xfrm>
            <a:off x="6570754" y="1295454"/>
            <a:ext cx="5297342" cy="427893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D9539BD-E72E-4C5B-F829-F19A1AC788F0}"/>
              </a:ext>
            </a:extLst>
          </p:cNvPr>
          <p:cNvGrpSpPr/>
          <p:nvPr/>
        </p:nvGrpSpPr>
        <p:grpSpPr>
          <a:xfrm>
            <a:off x="323904" y="489349"/>
            <a:ext cx="6066777" cy="6230940"/>
            <a:chOff x="323904" y="489349"/>
            <a:chExt cx="6062379" cy="623212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E671B1D-432C-B48A-BCA8-09DFB90B9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04" y="489349"/>
              <a:ext cx="6062379" cy="6232126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4229343-6250-3CA0-328C-C6111065E4E5}"/>
                </a:ext>
              </a:extLst>
            </p:cNvPr>
            <p:cNvSpPr/>
            <p:nvPr/>
          </p:nvSpPr>
          <p:spPr>
            <a:xfrm>
              <a:off x="2102384" y="1013464"/>
              <a:ext cx="721360" cy="721360"/>
            </a:xfrm>
            <a:prstGeom prst="ellipse">
              <a:avLst/>
            </a:prstGeom>
            <a:solidFill>
              <a:srgbClr val="9E50A5"/>
            </a:solidFill>
            <a:ln>
              <a:solidFill>
                <a:srgbClr val="9E50A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EF4CC2C8-1FE0-22AB-7FF2-AADC0BB10F98}"/>
                </a:ext>
              </a:extLst>
            </p:cNvPr>
            <p:cNvSpPr/>
            <p:nvPr/>
          </p:nvSpPr>
          <p:spPr>
            <a:xfrm>
              <a:off x="2975782" y="1013464"/>
              <a:ext cx="721360" cy="721360"/>
            </a:xfrm>
            <a:prstGeom prst="ellipse">
              <a:avLst/>
            </a:prstGeom>
            <a:solidFill>
              <a:srgbClr val="9E50A5"/>
            </a:solidFill>
            <a:ln>
              <a:solidFill>
                <a:srgbClr val="9E50A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3728B9D4-F736-1B9A-918C-245609A9CE2D}"/>
                </a:ext>
              </a:extLst>
            </p:cNvPr>
            <p:cNvSpPr/>
            <p:nvPr/>
          </p:nvSpPr>
          <p:spPr>
            <a:xfrm>
              <a:off x="3849180" y="1013464"/>
              <a:ext cx="721360" cy="721360"/>
            </a:xfrm>
            <a:prstGeom prst="ellipse">
              <a:avLst/>
            </a:prstGeom>
            <a:solidFill>
              <a:srgbClr val="9E50A5"/>
            </a:solidFill>
            <a:ln>
              <a:solidFill>
                <a:srgbClr val="9E50A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AABA5C2D-1DB9-D437-9783-5B770FA907A8}"/>
                </a:ext>
              </a:extLst>
            </p:cNvPr>
            <p:cNvSpPr/>
            <p:nvPr/>
          </p:nvSpPr>
          <p:spPr>
            <a:xfrm>
              <a:off x="1217740" y="1877064"/>
              <a:ext cx="721360" cy="721360"/>
            </a:xfrm>
            <a:prstGeom prst="ellipse">
              <a:avLst/>
            </a:prstGeom>
            <a:solidFill>
              <a:srgbClr val="057DFF"/>
            </a:solidFill>
            <a:ln>
              <a:solidFill>
                <a:srgbClr val="057D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30F46A1-B5B9-CB81-62E3-00FBAF260D88}"/>
                </a:ext>
              </a:extLst>
            </p:cNvPr>
            <p:cNvSpPr/>
            <p:nvPr/>
          </p:nvSpPr>
          <p:spPr>
            <a:xfrm>
              <a:off x="2091138" y="1877064"/>
              <a:ext cx="721360" cy="721360"/>
            </a:xfrm>
            <a:prstGeom prst="ellipse">
              <a:avLst/>
            </a:prstGeom>
            <a:solidFill>
              <a:srgbClr val="057DFF"/>
            </a:solidFill>
            <a:ln>
              <a:solidFill>
                <a:srgbClr val="057D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AE62A17-9081-A889-5F0F-11293F00E2A1}"/>
                </a:ext>
              </a:extLst>
            </p:cNvPr>
            <p:cNvSpPr/>
            <p:nvPr/>
          </p:nvSpPr>
          <p:spPr>
            <a:xfrm>
              <a:off x="2975782" y="1877064"/>
              <a:ext cx="721360" cy="721360"/>
            </a:xfrm>
            <a:prstGeom prst="ellipse">
              <a:avLst/>
            </a:prstGeom>
            <a:solidFill>
              <a:srgbClr val="057DFF"/>
            </a:solidFill>
            <a:ln>
              <a:solidFill>
                <a:srgbClr val="057D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9248FF9-BC40-A4A4-BA79-1460640076EC}"/>
                </a:ext>
              </a:extLst>
            </p:cNvPr>
            <p:cNvSpPr/>
            <p:nvPr/>
          </p:nvSpPr>
          <p:spPr>
            <a:xfrm>
              <a:off x="3849180" y="1877064"/>
              <a:ext cx="721360" cy="721360"/>
            </a:xfrm>
            <a:prstGeom prst="ellipse">
              <a:avLst/>
            </a:prstGeom>
            <a:solidFill>
              <a:srgbClr val="057DFF"/>
            </a:solidFill>
            <a:ln>
              <a:solidFill>
                <a:srgbClr val="057D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8A2BE33-477B-3E35-C043-70920B9B0DD5}"/>
                </a:ext>
              </a:extLst>
            </p:cNvPr>
            <p:cNvSpPr/>
            <p:nvPr/>
          </p:nvSpPr>
          <p:spPr>
            <a:xfrm>
              <a:off x="4732738" y="1877064"/>
              <a:ext cx="721360" cy="721360"/>
            </a:xfrm>
            <a:prstGeom prst="ellipse">
              <a:avLst/>
            </a:prstGeom>
            <a:solidFill>
              <a:srgbClr val="057DFF"/>
            </a:solidFill>
            <a:ln>
              <a:solidFill>
                <a:srgbClr val="057D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6989B472-45A2-A855-594D-7C058E60E518}"/>
                </a:ext>
              </a:extLst>
            </p:cNvPr>
            <p:cNvSpPr/>
            <p:nvPr/>
          </p:nvSpPr>
          <p:spPr>
            <a:xfrm>
              <a:off x="826580" y="2725424"/>
              <a:ext cx="721360" cy="721360"/>
            </a:xfrm>
            <a:prstGeom prst="ellipse">
              <a:avLst/>
            </a:prstGeom>
            <a:solidFill>
              <a:srgbClr val="1CC319"/>
            </a:solidFill>
            <a:ln>
              <a:solidFill>
                <a:srgbClr val="1CC319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F84E767E-4756-836D-47B4-513455BEBDD6}"/>
                </a:ext>
              </a:extLst>
            </p:cNvPr>
            <p:cNvSpPr/>
            <p:nvPr/>
          </p:nvSpPr>
          <p:spPr>
            <a:xfrm>
              <a:off x="1700832" y="2754235"/>
              <a:ext cx="721360" cy="721360"/>
            </a:xfrm>
            <a:prstGeom prst="ellipse">
              <a:avLst/>
            </a:prstGeom>
            <a:solidFill>
              <a:srgbClr val="1CC319"/>
            </a:solidFill>
            <a:ln>
              <a:solidFill>
                <a:srgbClr val="1CC319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9036DAE-B53D-DD63-84EB-0C08CE6089C7}"/>
                </a:ext>
              </a:extLst>
            </p:cNvPr>
            <p:cNvSpPr/>
            <p:nvPr/>
          </p:nvSpPr>
          <p:spPr>
            <a:xfrm>
              <a:off x="2574230" y="2744075"/>
              <a:ext cx="721360" cy="721360"/>
            </a:xfrm>
            <a:prstGeom prst="ellipse">
              <a:avLst/>
            </a:prstGeom>
            <a:solidFill>
              <a:srgbClr val="1CC319"/>
            </a:solidFill>
            <a:ln>
              <a:solidFill>
                <a:srgbClr val="1CC319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71543A-D205-9DA3-10AF-C8EF4ACBB68E}"/>
                </a:ext>
              </a:extLst>
            </p:cNvPr>
            <p:cNvSpPr/>
            <p:nvPr/>
          </p:nvSpPr>
          <p:spPr>
            <a:xfrm>
              <a:off x="3427800" y="2744075"/>
              <a:ext cx="721360" cy="721360"/>
            </a:xfrm>
            <a:prstGeom prst="ellipse">
              <a:avLst/>
            </a:prstGeom>
            <a:solidFill>
              <a:srgbClr val="1CC319"/>
            </a:solidFill>
            <a:ln>
              <a:solidFill>
                <a:srgbClr val="1CC319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8396052-6BC7-4065-0C76-DBA0C87CEF4C}"/>
                </a:ext>
              </a:extLst>
            </p:cNvPr>
            <p:cNvSpPr/>
            <p:nvPr/>
          </p:nvSpPr>
          <p:spPr>
            <a:xfrm>
              <a:off x="4271210" y="2740664"/>
              <a:ext cx="721360" cy="721360"/>
            </a:xfrm>
            <a:prstGeom prst="ellipse">
              <a:avLst/>
            </a:prstGeom>
            <a:solidFill>
              <a:srgbClr val="1CC319"/>
            </a:solidFill>
            <a:ln>
              <a:solidFill>
                <a:srgbClr val="1CC319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FAE0C9AB-B756-9499-E1A3-0674728B301F}"/>
                </a:ext>
              </a:extLst>
            </p:cNvPr>
            <p:cNvSpPr/>
            <p:nvPr/>
          </p:nvSpPr>
          <p:spPr>
            <a:xfrm>
              <a:off x="5144441" y="2733915"/>
              <a:ext cx="721360" cy="721360"/>
            </a:xfrm>
            <a:prstGeom prst="ellipse">
              <a:avLst/>
            </a:prstGeom>
            <a:solidFill>
              <a:srgbClr val="1CC319"/>
            </a:solidFill>
            <a:ln>
              <a:solidFill>
                <a:srgbClr val="1CC319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DDAD045-BFAD-742A-D205-C5DF81F4D2BF}"/>
                </a:ext>
              </a:extLst>
            </p:cNvPr>
            <p:cNvSpPr/>
            <p:nvPr/>
          </p:nvSpPr>
          <p:spPr>
            <a:xfrm>
              <a:off x="841889" y="3586801"/>
              <a:ext cx="721360" cy="721360"/>
            </a:xfrm>
            <a:prstGeom prst="ellipse">
              <a:avLst/>
            </a:prstGeom>
            <a:solidFill>
              <a:srgbClr val="FFFF06"/>
            </a:solidFill>
            <a:ln>
              <a:solidFill>
                <a:srgbClr val="FFFF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61CE7D7-19AB-8152-1DF5-A4CEEF022692}"/>
                </a:ext>
              </a:extLst>
            </p:cNvPr>
            <p:cNvSpPr/>
            <p:nvPr/>
          </p:nvSpPr>
          <p:spPr>
            <a:xfrm>
              <a:off x="1700832" y="3586801"/>
              <a:ext cx="721360" cy="721360"/>
            </a:xfrm>
            <a:prstGeom prst="ellipse">
              <a:avLst/>
            </a:prstGeom>
            <a:solidFill>
              <a:srgbClr val="FFFF06"/>
            </a:solidFill>
            <a:ln>
              <a:solidFill>
                <a:srgbClr val="FFFF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999138F-7D38-F8CA-0ABB-93099C8BEDAE}"/>
                </a:ext>
              </a:extLst>
            </p:cNvPr>
            <p:cNvSpPr/>
            <p:nvPr/>
          </p:nvSpPr>
          <p:spPr>
            <a:xfrm>
              <a:off x="2566399" y="3586801"/>
              <a:ext cx="721360" cy="721360"/>
            </a:xfrm>
            <a:prstGeom prst="ellipse">
              <a:avLst/>
            </a:prstGeom>
            <a:solidFill>
              <a:srgbClr val="FFFF06"/>
            </a:solidFill>
            <a:ln>
              <a:solidFill>
                <a:srgbClr val="FFFF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FC991CA9-C889-89C8-9C5C-3095E2A85A19}"/>
                </a:ext>
              </a:extLst>
            </p:cNvPr>
            <p:cNvSpPr/>
            <p:nvPr/>
          </p:nvSpPr>
          <p:spPr>
            <a:xfrm>
              <a:off x="3429637" y="3586801"/>
              <a:ext cx="721360" cy="721360"/>
            </a:xfrm>
            <a:prstGeom prst="ellipse">
              <a:avLst/>
            </a:prstGeom>
            <a:solidFill>
              <a:srgbClr val="FFFF06"/>
            </a:solidFill>
            <a:ln>
              <a:solidFill>
                <a:srgbClr val="FFFF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166E2777-9821-0A33-A01E-20EE55A5135C}"/>
                </a:ext>
              </a:extLst>
            </p:cNvPr>
            <p:cNvSpPr/>
            <p:nvPr/>
          </p:nvSpPr>
          <p:spPr>
            <a:xfrm>
              <a:off x="4291530" y="3597873"/>
              <a:ext cx="721360" cy="721360"/>
            </a:xfrm>
            <a:prstGeom prst="ellipse">
              <a:avLst/>
            </a:prstGeom>
            <a:solidFill>
              <a:srgbClr val="FFFF06"/>
            </a:solidFill>
            <a:ln>
              <a:solidFill>
                <a:srgbClr val="FFFF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CA5C908-AE08-0386-E209-B093C69117FC}"/>
                </a:ext>
              </a:extLst>
            </p:cNvPr>
            <p:cNvSpPr/>
            <p:nvPr/>
          </p:nvSpPr>
          <p:spPr>
            <a:xfrm>
              <a:off x="5164928" y="3586801"/>
              <a:ext cx="721360" cy="721360"/>
            </a:xfrm>
            <a:prstGeom prst="ellipse">
              <a:avLst/>
            </a:prstGeom>
            <a:solidFill>
              <a:srgbClr val="FFFF06"/>
            </a:solidFill>
            <a:ln>
              <a:solidFill>
                <a:srgbClr val="FFFF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9F1CD80-2AE7-B4A2-44F1-20035B818A05}"/>
                </a:ext>
              </a:extLst>
            </p:cNvPr>
            <p:cNvSpPr/>
            <p:nvPr/>
          </p:nvSpPr>
          <p:spPr>
            <a:xfrm>
              <a:off x="1228636" y="4454366"/>
              <a:ext cx="721360" cy="721360"/>
            </a:xfrm>
            <a:prstGeom prst="ellipse">
              <a:avLst/>
            </a:prstGeom>
            <a:solidFill>
              <a:srgbClr val="F89D05"/>
            </a:solidFill>
            <a:ln>
              <a:solidFill>
                <a:srgbClr val="F89D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3612083-C5C0-B818-936B-F9BFBE1D0072}"/>
                </a:ext>
              </a:extLst>
            </p:cNvPr>
            <p:cNvSpPr/>
            <p:nvPr/>
          </p:nvSpPr>
          <p:spPr>
            <a:xfrm>
              <a:off x="2102034" y="4454366"/>
              <a:ext cx="721360" cy="721360"/>
            </a:xfrm>
            <a:prstGeom prst="ellipse">
              <a:avLst/>
            </a:prstGeom>
            <a:solidFill>
              <a:srgbClr val="F89D05"/>
            </a:solidFill>
            <a:ln>
              <a:solidFill>
                <a:srgbClr val="F89D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D5BD1F-4E92-A53E-D782-86A376C4385F}"/>
                </a:ext>
              </a:extLst>
            </p:cNvPr>
            <p:cNvSpPr/>
            <p:nvPr/>
          </p:nvSpPr>
          <p:spPr>
            <a:xfrm>
              <a:off x="2969440" y="4441670"/>
              <a:ext cx="721360" cy="721360"/>
            </a:xfrm>
            <a:prstGeom prst="ellipse">
              <a:avLst/>
            </a:prstGeom>
            <a:solidFill>
              <a:srgbClr val="F89D05"/>
            </a:solidFill>
            <a:ln>
              <a:solidFill>
                <a:srgbClr val="F89D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3D256CE-03C7-CABC-36B7-9F9CADEEA66A}"/>
                </a:ext>
              </a:extLst>
            </p:cNvPr>
            <p:cNvSpPr/>
            <p:nvPr/>
          </p:nvSpPr>
          <p:spPr>
            <a:xfrm>
              <a:off x="3843692" y="4450955"/>
              <a:ext cx="721360" cy="721360"/>
            </a:xfrm>
            <a:prstGeom prst="ellipse">
              <a:avLst/>
            </a:prstGeom>
            <a:solidFill>
              <a:srgbClr val="F89D05"/>
            </a:solidFill>
            <a:ln>
              <a:solidFill>
                <a:srgbClr val="F89D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DECA59E-78A6-019A-026E-BF4DF88D43B8}"/>
                </a:ext>
              </a:extLst>
            </p:cNvPr>
            <p:cNvSpPr/>
            <p:nvPr/>
          </p:nvSpPr>
          <p:spPr>
            <a:xfrm>
              <a:off x="4706268" y="4439687"/>
              <a:ext cx="721360" cy="721360"/>
            </a:xfrm>
            <a:prstGeom prst="ellipse">
              <a:avLst/>
            </a:prstGeom>
            <a:solidFill>
              <a:srgbClr val="F89D05"/>
            </a:solidFill>
            <a:ln>
              <a:solidFill>
                <a:srgbClr val="F89D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FD480F33-127D-8929-C064-5EE90237EAB9}"/>
                </a:ext>
              </a:extLst>
            </p:cNvPr>
            <p:cNvSpPr/>
            <p:nvPr/>
          </p:nvSpPr>
          <p:spPr>
            <a:xfrm>
              <a:off x="2102034" y="5293433"/>
              <a:ext cx="721360" cy="721360"/>
            </a:xfrm>
            <a:prstGeom prst="ellipse">
              <a:avLst/>
            </a:prstGeom>
            <a:solidFill>
              <a:srgbClr val="FF3806"/>
            </a:solidFill>
            <a:ln>
              <a:solidFill>
                <a:srgbClr val="FF38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1B77A8A8-FC1D-2308-05CB-4E4A363AE175}"/>
                </a:ext>
              </a:extLst>
            </p:cNvPr>
            <p:cNvSpPr/>
            <p:nvPr/>
          </p:nvSpPr>
          <p:spPr>
            <a:xfrm>
              <a:off x="2974093" y="5306210"/>
              <a:ext cx="721360" cy="721360"/>
            </a:xfrm>
            <a:prstGeom prst="ellipse">
              <a:avLst/>
            </a:prstGeom>
            <a:solidFill>
              <a:srgbClr val="FF3806"/>
            </a:solidFill>
            <a:ln>
              <a:solidFill>
                <a:srgbClr val="FF38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E8EE6443-DFA0-EB0C-FD67-D1C569799346}"/>
                </a:ext>
              </a:extLst>
            </p:cNvPr>
            <p:cNvSpPr/>
            <p:nvPr/>
          </p:nvSpPr>
          <p:spPr>
            <a:xfrm>
              <a:off x="3829596" y="5306210"/>
              <a:ext cx="721360" cy="721360"/>
            </a:xfrm>
            <a:prstGeom prst="ellipse">
              <a:avLst/>
            </a:prstGeom>
            <a:solidFill>
              <a:srgbClr val="FF3806"/>
            </a:solidFill>
            <a:ln>
              <a:solidFill>
                <a:srgbClr val="FF380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35" name="Овал 34">
            <a:extLst>
              <a:ext uri="{FF2B5EF4-FFF2-40B4-BE49-F238E27FC236}">
                <a16:creationId xmlns:a16="http://schemas.microsoft.com/office/drawing/2014/main" id="{8E8BF71D-B32D-4646-4DB5-CBEF6271C5E8}"/>
              </a:ext>
            </a:extLst>
          </p:cNvPr>
          <p:cNvSpPr/>
          <p:nvPr/>
        </p:nvSpPr>
        <p:spPr>
          <a:xfrm>
            <a:off x="2071116" y="972503"/>
            <a:ext cx="783195" cy="783195"/>
          </a:xfrm>
          <a:prstGeom prst="ellipse">
            <a:avLst/>
          </a:prstGeom>
          <a:solidFill>
            <a:srgbClr val="9E50A5"/>
          </a:solidFill>
          <a:ln>
            <a:solidFill>
              <a:srgbClr val="9E50A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38FBE05-B50F-0FCE-E77A-A0B1A427D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80" y="2181346"/>
            <a:ext cx="1631490" cy="2602227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2FD94D58-4500-C8FD-E883-C41037FFA5B7}"/>
              </a:ext>
            </a:extLst>
          </p:cNvPr>
          <p:cNvSpPr/>
          <p:nvPr/>
        </p:nvSpPr>
        <p:spPr>
          <a:xfrm>
            <a:off x="2948420" y="972503"/>
            <a:ext cx="783195" cy="783195"/>
          </a:xfrm>
          <a:prstGeom prst="ellipse">
            <a:avLst/>
          </a:prstGeom>
          <a:solidFill>
            <a:srgbClr val="9E50A5"/>
          </a:solidFill>
          <a:ln>
            <a:solidFill>
              <a:srgbClr val="9E50A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FA2BD58-78C6-6D1B-9A5F-7923EFAA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55" y="2740236"/>
            <a:ext cx="2921491" cy="1559288"/>
          </a:xfrm>
          <a:prstGeom prst="rect">
            <a:avLst/>
          </a:prstGeom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id="{6EDC73F1-74AA-4062-96DD-1F5DE714574C}"/>
              </a:ext>
            </a:extLst>
          </p:cNvPr>
          <p:cNvSpPr/>
          <p:nvPr/>
        </p:nvSpPr>
        <p:spPr>
          <a:xfrm>
            <a:off x="3821818" y="986325"/>
            <a:ext cx="783195" cy="783195"/>
          </a:xfrm>
          <a:prstGeom prst="ellipse">
            <a:avLst/>
          </a:prstGeom>
          <a:solidFill>
            <a:srgbClr val="9E50A5"/>
          </a:solidFill>
          <a:ln>
            <a:solidFill>
              <a:srgbClr val="9E50A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49F92A9-99E7-ABD6-3AF5-877F505CA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2681" y="2460408"/>
            <a:ext cx="2203183" cy="2421341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B97C155-FD6B-CE07-2EC3-1C71F46ED568}"/>
              </a:ext>
            </a:extLst>
          </p:cNvPr>
          <p:cNvSpPr/>
          <p:nvPr/>
        </p:nvSpPr>
        <p:spPr>
          <a:xfrm>
            <a:off x="1182249" y="1845388"/>
            <a:ext cx="783195" cy="783195"/>
          </a:xfrm>
          <a:prstGeom prst="ellipse">
            <a:avLst/>
          </a:prstGeom>
          <a:solidFill>
            <a:srgbClr val="057DFF"/>
          </a:solidFill>
          <a:ln>
            <a:solidFill>
              <a:srgbClr val="057D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AD424E9-5CD1-AD93-5C98-0ECED9963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74" y="2646826"/>
            <a:ext cx="2834060" cy="1853207"/>
          </a:xfrm>
          <a:prstGeom prst="rect">
            <a:avLst/>
          </a:prstGeom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4A3B78DE-53C6-46EF-2ACD-9D452E79966A}"/>
              </a:ext>
            </a:extLst>
          </p:cNvPr>
          <p:cNvSpPr/>
          <p:nvPr/>
        </p:nvSpPr>
        <p:spPr>
          <a:xfrm>
            <a:off x="2060220" y="1837531"/>
            <a:ext cx="783195" cy="783195"/>
          </a:xfrm>
          <a:prstGeom prst="ellipse">
            <a:avLst/>
          </a:prstGeom>
          <a:solidFill>
            <a:srgbClr val="057DFF"/>
          </a:solidFill>
          <a:ln>
            <a:solidFill>
              <a:srgbClr val="057D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9E82F712-BEC0-4EE3-B9FC-3B2D3D1579ED}"/>
              </a:ext>
            </a:extLst>
          </p:cNvPr>
          <p:cNvSpPr/>
          <p:nvPr/>
        </p:nvSpPr>
        <p:spPr>
          <a:xfrm>
            <a:off x="2934910" y="1837531"/>
            <a:ext cx="783195" cy="783195"/>
          </a:xfrm>
          <a:prstGeom prst="ellipse">
            <a:avLst/>
          </a:prstGeom>
          <a:solidFill>
            <a:srgbClr val="057DFF"/>
          </a:solidFill>
          <a:ln>
            <a:solidFill>
              <a:srgbClr val="057D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067829C1-A1F5-871F-1804-556FB7B22C10}"/>
              </a:ext>
            </a:extLst>
          </p:cNvPr>
          <p:cNvSpPr/>
          <p:nvPr/>
        </p:nvSpPr>
        <p:spPr>
          <a:xfrm>
            <a:off x="3809600" y="1837531"/>
            <a:ext cx="783195" cy="783195"/>
          </a:xfrm>
          <a:prstGeom prst="ellipse">
            <a:avLst/>
          </a:prstGeom>
          <a:solidFill>
            <a:srgbClr val="057DFF"/>
          </a:solidFill>
          <a:ln>
            <a:solidFill>
              <a:srgbClr val="057D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A2995205-35F9-00CC-FD9D-CBDD5C32DEA1}"/>
              </a:ext>
            </a:extLst>
          </p:cNvPr>
          <p:cNvSpPr/>
          <p:nvPr/>
        </p:nvSpPr>
        <p:spPr>
          <a:xfrm>
            <a:off x="4718617" y="1845388"/>
            <a:ext cx="783195" cy="783195"/>
          </a:xfrm>
          <a:prstGeom prst="ellipse">
            <a:avLst/>
          </a:prstGeom>
          <a:solidFill>
            <a:srgbClr val="057DFF"/>
          </a:solidFill>
          <a:ln>
            <a:solidFill>
              <a:srgbClr val="057D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6D6C4E1A-5CD2-02F3-82CD-F261A833B4BA}"/>
              </a:ext>
            </a:extLst>
          </p:cNvPr>
          <p:cNvSpPr/>
          <p:nvPr/>
        </p:nvSpPr>
        <p:spPr>
          <a:xfrm>
            <a:off x="799873" y="2678829"/>
            <a:ext cx="783195" cy="783195"/>
          </a:xfrm>
          <a:prstGeom prst="ellipse">
            <a:avLst/>
          </a:prstGeom>
          <a:solidFill>
            <a:srgbClr val="1CC319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91D6433-4184-6165-68A0-11ADA459AE2C}"/>
              </a:ext>
            </a:extLst>
          </p:cNvPr>
          <p:cNvSpPr/>
          <p:nvPr/>
        </p:nvSpPr>
        <p:spPr>
          <a:xfrm>
            <a:off x="1652361" y="2729621"/>
            <a:ext cx="783195" cy="783195"/>
          </a:xfrm>
          <a:prstGeom prst="ellipse">
            <a:avLst/>
          </a:prstGeom>
          <a:solidFill>
            <a:srgbClr val="1CC319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A8D23607-AF07-C46B-0E43-6CEBCCC2A878}"/>
              </a:ext>
            </a:extLst>
          </p:cNvPr>
          <p:cNvSpPr/>
          <p:nvPr/>
        </p:nvSpPr>
        <p:spPr>
          <a:xfrm>
            <a:off x="2548020" y="2709746"/>
            <a:ext cx="783195" cy="783195"/>
          </a:xfrm>
          <a:prstGeom prst="ellipse">
            <a:avLst/>
          </a:prstGeom>
          <a:solidFill>
            <a:srgbClr val="1CC319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86CAE7DD-A3EA-68BE-64BF-8F85F18EDA4D}"/>
              </a:ext>
            </a:extLst>
          </p:cNvPr>
          <p:cNvSpPr/>
          <p:nvPr/>
        </p:nvSpPr>
        <p:spPr>
          <a:xfrm>
            <a:off x="3381972" y="2688737"/>
            <a:ext cx="783195" cy="783195"/>
          </a:xfrm>
          <a:prstGeom prst="ellipse">
            <a:avLst/>
          </a:prstGeom>
          <a:solidFill>
            <a:srgbClr val="1CC319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2142C4F-93F6-1A1D-A235-E33E3491CCFE}"/>
              </a:ext>
            </a:extLst>
          </p:cNvPr>
          <p:cNvSpPr/>
          <p:nvPr/>
        </p:nvSpPr>
        <p:spPr>
          <a:xfrm>
            <a:off x="4255203" y="2699265"/>
            <a:ext cx="783195" cy="783195"/>
          </a:xfrm>
          <a:prstGeom prst="ellipse">
            <a:avLst/>
          </a:prstGeom>
          <a:solidFill>
            <a:srgbClr val="1CC319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35BEFC10-CBD3-A428-3D02-0395E2FD3A8A}"/>
              </a:ext>
            </a:extLst>
          </p:cNvPr>
          <p:cNvSpPr/>
          <p:nvPr/>
        </p:nvSpPr>
        <p:spPr>
          <a:xfrm>
            <a:off x="5128434" y="2699265"/>
            <a:ext cx="783195" cy="783195"/>
          </a:xfrm>
          <a:prstGeom prst="ellipse">
            <a:avLst/>
          </a:prstGeom>
          <a:solidFill>
            <a:srgbClr val="1CC319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06E40F5A-BF2B-BE08-F47E-9C912249B7EB}"/>
              </a:ext>
            </a:extLst>
          </p:cNvPr>
          <p:cNvSpPr/>
          <p:nvPr/>
        </p:nvSpPr>
        <p:spPr>
          <a:xfrm>
            <a:off x="809239" y="3563809"/>
            <a:ext cx="783195" cy="783195"/>
          </a:xfrm>
          <a:prstGeom prst="ellipse">
            <a:avLst/>
          </a:prstGeom>
          <a:solidFill>
            <a:srgbClr val="FFFF06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82DC1408-A8CC-4E13-B11D-9B57AB257133}"/>
              </a:ext>
            </a:extLst>
          </p:cNvPr>
          <p:cNvSpPr/>
          <p:nvPr/>
        </p:nvSpPr>
        <p:spPr>
          <a:xfrm>
            <a:off x="1662520" y="3574703"/>
            <a:ext cx="783195" cy="783195"/>
          </a:xfrm>
          <a:prstGeom prst="ellipse">
            <a:avLst/>
          </a:prstGeom>
          <a:solidFill>
            <a:srgbClr val="FFFF06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4EDE2372-7C8E-774E-FA6B-505667C6D766}"/>
              </a:ext>
            </a:extLst>
          </p:cNvPr>
          <p:cNvSpPr/>
          <p:nvPr/>
        </p:nvSpPr>
        <p:spPr>
          <a:xfrm>
            <a:off x="2536553" y="3563809"/>
            <a:ext cx="783195" cy="783195"/>
          </a:xfrm>
          <a:prstGeom prst="ellipse">
            <a:avLst/>
          </a:prstGeom>
          <a:solidFill>
            <a:srgbClr val="FFFF06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88AD06D5-35A2-896E-8C26-63D5F08C7CF1}"/>
              </a:ext>
            </a:extLst>
          </p:cNvPr>
          <p:cNvSpPr/>
          <p:nvPr/>
        </p:nvSpPr>
        <p:spPr>
          <a:xfrm>
            <a:off x="3389847" y="3543291"/>
            <a:ext cx="783195" cy="783195"/>
          </a:xfrm>
          <a:prstGeom prst="ellipse">
            <a:avLst/>
          </a:prstGeom>
          <a:solidFill>
            <a:srgbClr val="FFFF06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E435288F-6076-52BD-2AF4-F302A30F8EE5}"/>
              </a:ext>
            </a:extLst>
          </p:cNvPr>
          <p:cNvSpPr/>
          <p:nvPr/>
        </p:nvSpPr>
        <p:spPr>
          <a:xfrm>
            <a:off x="4245678" y="3550628"/>
            <a:ext cx="783195" cy="783195"/>
          </a:xfrm>
          <a:prstGeom prst="ellipse">
            <a:avLst/>
          </a:prstGeom>
          <a:solidFill>
            <a:srgbClr val="FFFF06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28EBE6F1-408F-F015-C689-2A3EC3D1384F}"/>
              </a:ext>
            </a:extLst>
          </p:cNvPr>
          <p:cNvSpPr/>
          <p:nvPr/>
        </p:nvSpPr>
        <p:spPr>
          <a:xfrm>
            <a:off x="5138283" y="3553142"/>
            <a:ext cx="783195" cy="783195"/>
          </a:xfrm>
          <a:prstGeom prst="ellipse">
            <a:avLst/>
          </a:prstGeom>
          <a:solidFill>
            <a:srgbClr val="FFFF06"/>
          </a:solidFill>
          <a:ln>
            <a:solidFill>
              <a:srgbClr val="1CC31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35752027-008C-78D1-18D5-96641778525B}"/>
              </a:ext>
            </a:extLst>
          </p:cNvPr>
          <p:cNvSpPr/>
          <p:nvPr/>
        </p:nvSpPr>
        <p:spPr>
          <a:xfrm>
            <a:off x="1195815" y="4402097"/>
            <a:ext cx="783195" cy="783195"/>
          </a:xfrm>
          <a:prstGeom prst="ellipse">
            <a:avLst/>
          </a:prstGeom>
          <a:solidFill>
            <a:srgbClr val="FFB317"/>
          </a:solidFill>
          <a:ln>
            <a:solidFill>
              <a:srgbClr val="FFB31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EE5C44B1-9A46-50E2-CD9E-7903536568AB}"/>
              </a:ext>
            </a:extLst>
          </p:cNvPr>
          <p:cNvSpPr/>
          <p:nvPr/>
        </p:nvSpPr>
        <p:spPr>
          <a:xfrm>
            <a:off x="2080394" y="4402098"/>
            <a:ext cx="783195" cy="783195"/>
          </a:xfrm>
          <a:prstGeom prst="ellipse">
            <a:avLst/>
          </a:prstGeom>
          <a:solidFill>
            <a:srgbClr val="FFB317"/>
          </a:solidFill>
          <a:ln>
            <a:solidFill>
              <a:srgbClr val="FFB31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5714A9D7-660A-3DD4-638A-62111390CBD4}"/>
              </a:ext>
            </a:extLst>
          </p:cNvPr>
          <p:cNvSpPr/>
          <p:nvPr/>
        </p:nvSpPr>
        <p:spPr>
          <a:xfrm>
            <a:off x="2943175" y="4398791"/>
            <a:ext cx="783195" cy="783195"/>
          </a:xfrm>
          <a:prstGeom prst="ellipse">
            <a:avLst/>
          </a:prstGeom>
          <a:solidFill>
            <a:srgbClr val="FFB317"/>
          </a:solidFill>
          <a:ln>
            <a:solidFill>
              <a:srgbClr val="FFB31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DBEFADA0-E2E8-8F4A-BE35-9A91F913769F}"/>
              </a:ext>
            </a:extLst>
          </p:cNvPr>
          <p:cNvSpPr/>
          <p:nvPr/>
        </p:nvSpPr>
        <p:spPr>
          <a:xfrm>
            <a:off x="3837006" y="4419251"/>
            <a:ext cx="783195" cy="783195"/>
          </a:xfrm>
          <a:prstGeom prst="ellipse">
            <a:avLst/>
          </a:prstGeom>
          <a:solidFill>
            <a:srgbClr val="FFB317"/>
          </a:solidFill>
          <a:ln>
            <a:solidFill>
              <a:srgbClr val="FFB31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6FB54217-63B6-BCF2-ED7C-4FBE1485A0B2}"/>
              </a:ext>
            </a:extLst>
          </p:cNvPr>
          <p:cNvSpPr/>
          <p:nvPr/>
        </p:nvSpPr>
        <p:spPr>
          <a:xfrm>
            <a:off x="4675350" y="4419251"/>
            <a:ext cx="783195" cy="783195"/>
          </a:xfrm>
          <a:prstGeom prst="ellipse">
            <a:avLst/>
          </a:prstGeom>
          <a:solidFill>
            <a:srgbClr val="FFB317"/>
          </a:solidFill>
          <a:ln>
            <a:solidFill>
              <a:srgbClr val="FFB31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0B73D175-91CA-2568-8300-EEBA1E25C02D}"/>
              </a:ext>
            </a:extLst>
          </p:cNvPr>
          <p:cNvSpPr/>
          <p:nvPr/>
        </p:nvSpPr>
        <p:spPr>
          <a:xfrm>
            <a:off x="2066487" y="5274313"/>
            <a:ext cx="783195" cy="783195"/>
          </a:xfrm>
          <a:prstGeom prst="ellipse">
            <a:avLst/>
          </a:prstGeom>
          <a:solidFill>
            <a:srgbClr val="FF3806"/>
          </a:solidFill>
          <a:ln>
            <a:solidFill>
              <a:srgbClr val="FF380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05E9B52F-8A7B-79D8-8F77-118386DE0FE5}"/>
              </a:ext>
            </a:extLst>
          </p:cNvPr>
          <p:cNvSpPr/>
          <p:nvPr/>
        </p:nvSpPr>
        <p:spPr>
          <a:xfrm>
            <a:off x="2927688" y="5296562"/>
            <a:ext cx="783195" cy="783195"/>
          </a:xfrm>
          <a:prstGeom prst="ellipse">
            <a:avLst/>
          </a:prstGeom>
          <a:solidFill>
            <a:srgbClr val="FF3806"/>
          </a:solidFill>
          <a:ln>
            <a:solidFill>
              <a:srgbClr val="FF380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D499DFAB-C2BA-AACC-D231-B0C1A6949B05}"/>
              </a:ext>
            </a:extLst>
          </p:cNvPr>
          <p:cNvSpPr/>
          <p:nvPr/>
        </p:nvSpPr>
        <p:spPr>
          <a:xfrm>
            <a:off x="3793243" y="5274313"/>
            <a:ext cx="783195" cy="783195"/>
          </a:xfrm>
          <a:prstGeom prst="ellipse">
            <a:avLst/>
          </a:prstGeom>
          <a:solidFill>
            <a:srgbClr val="FF3806"/>
          </a:solidFill>
          <a:ln>
            <a:solidFill>
              <a:srgbClr val="FF380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15123FB-A0B3-F08D-5BA5-F5AAD378E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1538" y="2264068"/>
            <a:ext cx="2623340" cy="24213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7C57E2-17AB-2F1C-EA9B-14807D89F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2655" y="2961742"/>
            <a:ext cx="3103485" cy="160954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D5E1DE-0693-4C7F-784A-5F6E3C280A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94" b="97605" l="8065" r="93952">
                        <a14:foregroundMark x1="51613" y1="18962" x2="51613" y2="18962"/>
                        <a14:foregroundMark x1="51613" y1="7784" x2="63710" y2="33333"/>
                        <a14:foregroundMark x1="55645" y1="7784" x2="39113" y2="5589"/>
                        <a14:foregroundMark x1="92742" y1="56886" x2="72177" y2="53693"/>
                        <a14:foregroundMark x1="53629" y1="97804" x2="37097" y2="96607"/>
                        <a14:foregroundMark x1="20565" y1="73253" x2="10081" y2="66068"/>
                        <a14:foregroundMark x1="10081" y1="45509" x2="14113" y2="68064"/>
                        <a14:foregroundMark x1="12097" y1="35329" x2="16532" y2="82435"/>
                        <a14:foregroundMark x1="10081" y1="80240" x2="22581" y2="47505"/>
                        <a14:foregroundMark x1="8468" y1="48503" x2="8871" y2="52695"/>
                        <a14:foregroundMark x1="20161" y1="21357" x2="20161" y2="21357"/>
                        <a14:foregroundMark x1="8065" y1="65070" x2="8065" y2="65070"/>
                        <a14:foregroundMark x1="20968" y1="15569" x2="20968" y2="15569"/>
                        <a14:foregroundMark x1="20968" y1="12974" x2="19355" y2="10978"/>
                        <a14:foregroundMark x1="20161" y1="17964" x2="20968" y2="22156"/>
                        <a14:foregroundMark x1="26210" y1="26347" x2="23790" y2="36727"/>
                        <a14:foregroundMark x1="81855" y1="19960" x2="81048" y2="18962"/>
                        <a14:foregroundMark x1="82661" y1="11377" x2="81855" y2="9581"/>
                        <a14:foregroundMark x1="80645" y1="7186" x2="77016" y2="4990"/>
                        <a14:foregroundMark x1="73843" y1="5453" x2="80242" y2="6986"/>
                        <a14:foregroundMark x1="80242" y1="6986" x2="80242" y2="6986"/>
                        <a14:foregroundMark x1="93952" y1="71257" x2="93952" y2="71257"/>
                        <a14:foregroundMark x1="19758" y1="9182" x2="19758" y2="8214"/>
                        <a14:foregroundMark x1="83468" y1="12176" x2="83871" y2="13174"/>
                        <a14:foregroundMark x1="82258" y1="16168" x2="81452" y2="15170"/>
                        <a14:foregroundMark x1="32342" y1="4714" x2="31760" y2="4871"/>
                        <a14:foregroundMark x1="22581" y1="7587" x2="22581" y2="7984"/>
                        <a14:foregroundMark x1="23790" y1="6188" x2="23790" y2="6188"/>
                        <a14:foregroundMark x1="35451" y1="4046" x2="35887" y2="3992"/>
                        <a14:foregroundMark x1="32358" y1="4429" x2="33053" y2="4343"/>
                        <a14:foregroundMark x1="25837" y1="5919" x2="22581" y2="7385"/>
                        <a14:foregroundMark x1="20968" y1="7385" x2="25000" y2="4990"/>
                        <a14:foregroundMark x1="28629" y1="5389" x2="28629" y2="5389"/>
                        <a14:foregroundMark x1="29435" y1="4790" x2="29435" y2="4790"/>
                        <a14:backgroundMark x1="72692" y1="1832" x2="77419" y2="3992"/>
                        <a14:backgroundMark x1="26482" y1="3195" x2="30914" y2="2212"/>
                        <a14:backgroundMark x1="23790" y1="3792" x2="23967" y2="3753"/>
                        <a14:backgroundMark x1="36896" y1="3086" x2="39516" y2="3194"/>
                        <a14:backgroundMark x1="33065" y1="3194" x2="33065" y2="3194"/>
                        <a14:backgroundMark x1="29435" y1="3393" x2="29435" y2="3393"/>
                        <a14:backgroundMark x1="29032" y1="3194" x2="34274" y2="2794"/>
                        <a14:backgroundMark x1="34274" y1="3393" x2="36290" y2="3393"/>
                        <a14:backgroundMark x1="70161" y1="2196" x2="66935" y2="2794"/>
                        <a14:backgroundMark x1="31048" y1="3194" x2="31048" y2="3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3383" y="1998520"/>
            <a:ext cx="1507730" cy="304586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12AED91-45CA-A63D-1817-1FDD8CA637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3282" y="2309478"/>
            <a:ext cx="2304058" cy="235057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FDEC1A4-5BE6-6232-7CF0-7EEEE859C1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441" y="2387687"/>
            <a:ext cx="2668208" cy="207668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551C6F3-6E91-D4A2-CD1F-BAE41D6E8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718" y="2371316"/>
            <a:ext cx="3118634" cy="20718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165C0C-8427-5934-F133-D008634DD7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2468" y="2273776"/>
            <a:ext cx="2580066" cy="25800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C9C0F4F-C6F2-C745-CA82-FDF9306D6B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931" y="2484555"/>
            <a:ext cx="3182725" cy="190073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50900A5-234B-9933-059E-9342B1D655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5037" y="2212340"/>
            <a:ext cx="3126736" cy="249826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2D9DB8A-C37F-A852-5FD8-D325CA3F14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592" y="2607236"/>
            <a:ext cx="2992460" cy="189997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B05304C-539D-DF19-4185-418E0F94D74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276" y="2576687"/>
            <a:ext cx="3254033" cy="184818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3D22B56-A996-4652-4DA3-03768E9F08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4452" y="2281571"/>
            <a:ext cx="1970230" cy="235437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56EA3D8-2BFB-D719-F9FA-01ED98EA7A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1688" y="2079865"/>
            <a:ext cx="2326145" cy="257693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DA74C18-5DC4-17A5-26CF-30C1F97DBCC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3396" y="2595624"/>
            <a:ext cx="3779277" cy="215733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4931A45-3498-FF99-E339-87B55DE3D32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4925" y="2183528"/>
            <a:ext cx="3361053" cy="259786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5650B69-96FC-3CC3-1FF0-575AB8F78C9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5652" y="2009176"/>
            <a:ext cx="3260488" cy="292551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55CD959-AEB2-DD61-4CE1-DD0ADD26A7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2655" y="2236515"/>
            <a:ext cx="2955084" cy="2516442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89A17E7-B2C6-8093-B954-656BA73FE41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7388" y="1956978"/>
            <a:ext cx="2845059" cy="292551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C37F149-A08D-1D9E-73A5-E9FD650361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6355" y="2119708"/>
            <a:ext cx="2917502" cy="2593332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35698FE1-DBE9-92A6-541D-D2E33743117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8899" y="2128408"/>
            <a:ext cx="2009001" cy="264524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ADBB640F-588A-5B83-9E16-5EA7A66193B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728" y="2191664"/>
            <a:ext cx="2866854" cy="258972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92BDC33-18CB-85FB-540C-6B301928BCB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003" y="1881452"/>
            <a:ext cx="2111150" cy="31192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A5E6F89-9428-45D5-E145-7C5485CC01F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629" y="1695585"/>
            <a:ext cx="3278752" cy="3305122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DD5EDB8-3FD7-7A82-FC39-50DC0E5E931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6047" y="2228633"/>
            <a:ext cx="2782284" cy="24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1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1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1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8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1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1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7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1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1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100"/>
                            </p:stCondLst>
                            <p:childTnLst>
                              <p:par>
                                <p:cTn id="2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9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1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1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1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1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800"/>
                            </p:stCondLst>
                            <p:childTnLst>
                              <p:par>
                                <p:cTn id="3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1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1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600"/>
                            </p:stCondLst>
                            <p:childTnLst>
                              <p:par>
                                <p:cTn id="3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1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1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500"/>
                            </p:stCondLst>
                            <p:childTnLst>
                              <p:par>
                                <p:cTn id="3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9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9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400"/>
                            </p:stCondLst>
                            <p:childTnLst>
                              <p:par>
                                <p:cTn id="359" presetID="10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7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7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3200"/>
                            </p:stCondLst>
                            <p:childTnLst>
                              <p:par>
                                <p:cTn id="3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000"/>
                            </p:stCondLst>
                            <p:childTnLst>
                              <p:par>
                                <p:cTn id="3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00"/>
                            </p:stCondLst>
                            <p:childTnLst>
                              <p:par>
                                <p:cTn id="3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00"/>
                            </p:stCondLst>
                            <p:childTnLst>
                              <p:par>
                                <p:cTn id="4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"/>
                            </p:stCondLst>
                            <p:childTnLst>
                              <p:par>
                                <p:cTn id="4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500"/>
                            </p:stCondLst>
                            <p:childTnLst>
                              <p:par>
                                <p:cTn id="4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41" grpId="0" animBg="1"/>
      <p:bldP spid="43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8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6" grpId="0" animBg="1"/>
      <p:bldP spid="81" grpId="0" animBg="1"/>
      <p:bldP spid="82" grpId="0" animBg="1"/>
      <p:bldP spid="83" grpId="0" animBg="1"/>
      <p:bldP spid="84" grpId="0" animBg="1"/>
      <p:bldP spid="89" grpId="0" animBg="1"/>
      <p:bldP spid="90" grpId="0" animBg="1"/>
      <p:bldP spid="9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128D83-3F13-48A1-9B2E-980A263E85E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9ADB437-9288-4F8C-BEAA-5473D49C81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8947B4-18A6-4AF6-BF11-AB1F852E05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11</cp:revision>
  <dcterms:created xsi:type="dcterms:W3CDTF">2025-12-19T19:44:59Z</dcterms:created>
  <dcterms:modified xsi:type="dcterms:W3CDTF">2025-12-21T18:11:28Z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