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809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058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718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25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232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78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474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786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13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934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42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11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jp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jp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298"/>
            <a:ext cx="12192000" cy="7044612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727788" y="459943"/>
            <a:ext cx="8299236" cy="5389684"/>
            <a:chOff x="771874" y="584258"/>
            <a:chExt cx="8299236" cy="5389684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771874" y="584258"/>
              <a:ext cx="8299236" cy="5389684"/>
              <a:chOff x="789507" y="334109"/>
              <a:chExt cx="8299236" cy="5389684"/>
            </a:xfrm>
          </p:grpSpPr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789507" y="334109"/>
                <a:ext cx="8299236" cy="5389684"/>
              </a:xfrm>
              <a:prstGeom prst="roundRect">
                <a:avLst>
                  <a:gd name="adj" fmla="val 10011"/>
                </a:avLst>
              </a:prstGeom>
              <a:solidFill>
                <a:schemeClr val="bg1"/>
              </a:solidFill>
              <a:ln w="57150"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995" y="528342"/>
                <a:ext cx="5954837" cy="3283451"/>
              </a:xfrm>
              <a:prstGeom prst="roundRect">
                <a:avLst>
                  <a:gd name="adj" fmla="val 11052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76" name="Прямоугольник 75"/>
            <p:cNvSpPr/>
            <p:nvPr/>
          </p:nvSpPr>
          <p:spPr>
            <a:xfrm rot="407502">
              <a:off x="5187218" y="2685410"/>
              <a:ext cx="1126280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ru-RU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" t="7655" r="9548" b="25138"/>
          <a:stretch/>
        </p:blipFill>
        <p:spPr>
          <a:xfrm>
            <a:off x="875421" y="4090900"/>
            <a:ext cx="1827726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0" t="21837" r="37692" b="55324"/>
          <a:stretch/>
        </p:blipFill>
        <p:spPr>
          <a:xfrm>
            <a:off x="7105753" y="2345727"/>
            <a:ext cx="1791512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t="21911" r="70512" b="54415"/>
          <a:stretch/>
        </p:blipFill>
        <p:spPr>
          <a:xfrm>
            <a:off x="7076468" y="647285"/>
            <a:ext cx="1830774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6" t="26154" r="27000" b="29359"/>
          <a:stretch/>
        </p:blipFill>
        <p:spPr>
          <a:xfrm>
            <a:off x="5045162" y="4090900"/>
            <a:ext cx="1808292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6" t="26538" r="26453" b="30897"/>
          <a:stretch/>
        </p:blipFill>
        <p:spPr>
          <a:xfrm>
            <a:off x="7106514" y="4090900"/>
            <a:ext cx="1770682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2" r="15196"/>
          <a:stretch/>
        </p:blipFill>
        <p:spPr>
          <a:xfrm>
            <a:off x="2928110" y="4090900"/>
            <a:ext cx="1916427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857" y="3457951"/>
            <a:ext cx="2721697" cy="2721697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722530" y="455751"/>
            <a:ext cx="8299235" cy="5373191"/>
            <a:chOff x="650459" y="459943"/>
            <a:chExt cx="8402692" cy="5389683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650459" y="459943"/>
              <a:ext cx="8402692" cy="5389683"/>
              <a:chOff x="700210" y="326573"/>
              <a:chExt cx="6506308" cy="5389684"/>
            </a:xfrm>
          </p:grpSpPr>
          <p:sp>
            <p:nvSpPr>
              <p:cNvPr id="22" name="Скругленный прямоугольник 21"/>
              <p:cNvSpPr/>
              <p:nvPr/>
            </p:nvSpPr>
            <p:spPr>
              <a:xfrm>
                <a:off x="700210" y="326573"/>
                <a:ext cx="6506308" cy="5389684"/>
              </a:xfrm>
              <a:prstGeom prst="roundRect">
                <a:avLst>
                  <a:gd name="adj" fmla="val 10011"/>
                </a:avLst>
              </a:prstGeom>
              <a:solidFill>
                <a:schemeClr val="bg1"/>
              </a:solidFill>
              <a:ln w="57150"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9476" y="488247"/>
                <a:ext cx="4616651" cy="3299571"/>
              </a:xfrm>
              <a:prstGeom prst="roundRect">
                <a:avLst>
                  <a:gd name="adj" fmla="val 11845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74" name="Прямоугольник 73"/>
            <p:cNvSpPr/>
            <p:nvPr/>
          </p:nvSpPr>
          <p:spPr>
            <a:xfrm rot="407502">
              <a:off x="5586489" y="2438938"/>
              <a:ext cx="18318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t="7756" r="9229" b="25714"/>
          <a:stretch/>
        </p:blipFill>
        <p:spPr>
          <a:xfrm>
            <a:off x="7105223" y="616930"/>
            <a:ext cx="1739368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t="8507" r="9761" b="25502"/>
          <a:stretch/>
        </p:blipFill>
        <p:spPr>
          <a:xfrm>
            <a:off x="7128408" y="2332346"/>
            <a:ext cx="1726894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5" t="26684" r="26508" b="30884"/>
          <a:stretch/>
        </p:blipFill>
        <p:spPr>
          <a:xfrm>
            <a:off x="7102443" y="4043370"/>
            <a:ext cx="1798131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7891" r="10182" b="25170"/>
          <a:stretch/>
        </p:blipFill>
        <p:spPr>
          <a:xfrm>
            <a:off x="5123425" y="4041723"/>
            <a:ext cx="1800806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4" t="26297" r="26954" b="30988"/>
          <a:stretch/>
        </p:blipFill>
        <p:spPr>
          <a:xfrm>
            <a:off x="3110858" y="4015270"/>
            <a:ext cx="1815741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t="54075" r="69940" b="23554"/>
          <a:stretch/>
        </p:blipFill>
        <p:spPr>
          <a:xfrm>
            <a:off x="1045160" y="4041723"/>
            <a:ext cx="1865149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6" name="Группа 25"/>
          <p:cNvGrpSpPr/>
          <p:nvPr/>
        </p:nvGrpSpPr>
        <p:grpSpPr>
          <a:xfrm>
            <a:off x="691133" y="459943"/>
            <a:ext cx="8326170" cy="5389684"/>
            <a:chOff x="597275" y="459942"/>
            <a:chExt cx="8507650" cy="5389684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597275" y="459942"/>
              <a:ext cx="8507650" cy="5389684"/>
              <a:chOff x="161554" y="334109"/>
              <a:chExt cx="8396068" cy="5760000"/>
            </a:xfrm>
          </p:grpSpPr>
          <p:sp>
            <p:nvSpPr>
              <p:cNvPr id="28" name="Скругленный прямоугольник 27"/>
              <p:cNvSpPr/>
              <p:nvPr/>
            </p:nvSpPr>
            <p:spPr>
              <a:xfrm>
                <a:off x="161554" y="334109"/>
                <a:ext cx="8396068" cy="5760000"/>
              </a:xfrm>
              <a:prstGeom prst="roundRect">
                <a:avLst>
                  <a:gd name="adj" fmla="val 10011"/>
                </a:avLst>
              </a:prstGeom>
              <a:solidFill>
                <a:schemeClr val="bg1"/>
              </a:solidFill>
              <a:ln w="57150"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182" y="502587"/>
                <a:ext cx="5905302" cy="3495962"/>
              </a:xfrm>
              <a:prstGeom prst="roundRect">
                <a:avLst>
                  <a:gd name="adj" fmla="val 12674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4" name="Прямоугольник 3"/>
            <p:cNvSpPr/>
            <p:nvPr/>
          </p:nvSpPr>
          <p:spPr>
            <a:xfrm rot="324828">
              <a:off x="5496191" y="2496171"/>
              <a:ext cx="18473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5" t="25986" r="26780" b="30340"/>
          <a:stretch/>
        </p:blipFill>
        <p:spPr>
          <a:xfrm>
            <a:off x="6958735" y="616930"/>
            <a:ext cx="1877352" cy="1620000"/>
          </a:xfrm>
          <a:prstGeom prst="roundRect">
            <a:avLst>
              <a:gd name="adj" fmla="val 1305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7891" r="9638" b="24626"/>
          <a:stretch/>
        </p:blipFill>
        <p:spPr>
          <a:xfrm>
            <a:off x="6957386" y="2339576"/>
            <a:ext cx="1886209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7" t="26122" r="26372" b="30340"/>
          <a:stretch/>
        </p:blipFill>
        <p:spPr>
          <a:xfrm>
            <a:off x="6966407" y="4090900"/>
            <a:ext cx="1881669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3" r="12862"/>
          <a:stretch/>
        </p:blipFill>
        <p:spPr>
          <a:xfrm>
            <a:off x="4926859" y="4074291"/>
            <a:ext cx="1850163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7482" r="9500" b="25035"/>
          <a:stretch/>
        </p:blipFill>
        <p:spPr>
          <a:xfrm>
            <a:off x="2898091" y="4098880"/>
            <a:ext cx="1855026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6326" r="26267" b="30120"/>
          <a:stretch/>
        </p:blipFill>
        <p:spPr>
          <a:xfrm>
            <a:off x="937917" y="4105074"/>
            <a:ext cx="1813652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2" name="Группа 61"/>
          <p:cNvGrpSpPr/>
          <p:nvPr/>
        </p:nvGrpSpPr>
        <p:grpSpPr>
          <a:xfrm>
            <a:off x="691133" y="459944"/>
            <a:ext cx="8352307" cy="5368998"/>
            <a:chOff x="429208" y="340327"/>
            <a:chExt cx="8350898" cy="5827208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429208" y="340327"/>
              <a:ext cx="8350898" cy="5827208"/>
            </a:xfrm>
            <a:prstGeom prst="roundRect">
              <a:avLst>
                <a:gd name="adj" fmla="val 10011"/>
              </a:avLst>
            </a:prstGeom>
            <a:solidFill>
              <a:schemeClr val="bg1"/>
            </a:solidFill>
            <a:ln w="5715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5" t="22177" r="69773" b="54558"/>
            <a:stretch/>
          </p:blipFill>
          <p:spPr>
            <a:xfrm>
              <a:off x="652919" y="531673"/>
              <a:ext cx="1847378" cy="16915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5" t="26395" r="26236" b="29524"/>
            <a:stretch/>
          </p:blipFill>
          <p:spPr>
            <a:xfrm>
              <a:off x="2678063" y="514035"/>
              <a:ext cx="1872349" cy="16717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22" t="22040" r="37664" b="54286"/>
            <a:stretch/>
          </p:blipFill>
          <p:spPr>
            <a:xfrm>
              <a:off x="4723659" y="498055"/>
              <a:ext cx="1852557" cy="17037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91" r="14615"/>
            <a:stretch/>
          </p:blipFill>
          <p:spPr>
            <a:xfrm>
              <a:off x="6746275" y="463270"/>
              <a:ext cx="1883742" cy="17515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4" t="26530" r="26373" b="30476"/>
            <a:stretch/>
          </p:blipFill>
          <p:spPr>
            <a:xfrm>
              <a:off x="4691777" y="2411606"/>
              <a:ext cx="1863705" cy="17061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5" t="53988" r="69637" b="22994"/>
            <a:stretch/>
          </p:blipFill>
          <p:spPr>
            <a:xfrm>
              <a:off x="2629226" y="2397919"/>
              <a:ext cx="1887072" cy="17094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6" t="7755" r="10182" b="24626"/>
            <a:stretch/>
          </p:blipFill>
          <p:spPr>
            <a:xfrm>
              <a:off x="616961" y="2412897"/>
              <a:ext cx="1874237" cy="17035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5" t="26531" r="26100" b="30340"/>
            <a:stretch/>
          </p:blipFill>
          <p:spPr>
            <a:xfrm>
              <a:off x="6702132" y="2390989"/>
              <a:ext cx="1901464" cy="17473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9" t="26258" r="26372" b="31293"/>
            <a:stretch/>
          </p:blipFill>
          <p:spPr>
            <a:xfrm>
              <a:off x="590569" y="4242573"/>
              <a:ext cx="1919309" cy="17444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9" t="26395" r="26916" b="30340"/>
            <a:stretch/>
          </p:blipFill>
          <p:spPr>
            <a:xfrm>
              <a:off x="2633005" y="4272838"/>
              <a:ext cx="1904178" cy="17275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9" t="7755" r="9637" b="25170"/>
            <a:stretch/>
          </p:blipFill>
          <p:spPr>
            <a:xfrm>
              <a:off x="6706855" y="4238211"/>
              <a:ext cx="1896741" cy="17420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17" t="26500" r="26162" b="30068"/>
            <a:stretch/>
          </p:blipFill>
          <p:spPr>
            <a:xfrm>
              <a:off x="4658193" y="4254623"/>
              <a:ext cx="1925752" cy="17532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86" y="5786679"/>
            <a:ext cx="987597" cy="854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1" t="10689" r="18482" b="7516"/>
          <a:stretch/>
        </p:blipFill>
        <p:spPr>
          <a:xfrm>
            <a:off x="2907435" y="367882"/>
            <a:ext cx="4046100" cy="556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8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BC93F7D-BCEB-47FB-8169-52F26E8F92DA}"/>
</file>

<file path=customXml/itemProps2.xml><?xml version="1.0" encoding="utf-8"?>
<ds:datastoreItem xmlns:ds="http://schemas.openxmlformats.org/officeDocument/2006/customXml" ds:itemID="{C3FC7BE1-7241-4CF0-9933-ABF5AA13C965}"/>
</file>

<file path=customXml/itemProps3.xml><?xml version="1.0" encoding="utf-8"?>
<ds:datastoreItem xmlns:ds="http://schemas.openxmlformats.org/officeDocument/2006/customXml" ds:itemID="{0FEFF27C-4DC5-462D-823B-1FDD05A60CD4}"/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</cp:revision>
  <dcterms:created xsi:type="dcterms:W3CDTF">2025-12-19T19:28:03Z</dcterms:created>
  <dcterms:modified xsi:type="dcterms:W3CDTF">2025-12-19T19:40:02Z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