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0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58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1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3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8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7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8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3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3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42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23A4-835F-47D6-B801-F2F2803BC2C1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32E2-669A-4787-871F-0527A0474B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1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jp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727788" y="459943"/>
            <a:ext cx="8299236" cy="5389684"/>
            <a:chOff x="771874" y="584258"/>
            <a:chExt cx="8299236" cy="538968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771874" y="584258"/>
              <a:ext cx="8299236" cy="5389684"/>
              <a:chOff x="789507" y="334109"/>
              <a:chExt cx="8299236" cy="5389684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789507" y="334109"/>
                <a:ext cx="8299236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995" y="528342"/>
                <a:ext cx="5954837" cy="3283451"/>
              </a:xfrm>
              <a:prstGeom prst="roundRect">
                <a:avLst>
                  <a:gd name="adj" fmla="val 11052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76" name="Прямоугольник 75"/>
            <p:cNvSpPr/>
            <p:nvPr/>
          </p:nvSpPr>
          <p:spPr>
            <a:xfrm rot="407502">
              <a:off x="5187218" y="2685410"/>
              <a:ext cx="1126280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7655" r="9548" b="25138"/>
          <a:stretch/>
        </p:blipFill>
        <p:spPr>
          <a:xfrm>
            <a:off x="875421" y="4090900"/>
            <a:ext cx="1827726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21837" r="37692" b="55324"/>
          <a:stretch/>
        </p:blipFill>
        <p:spPr>
          <a:xfrm>
            <a:off x="7105753" y="2345727"/>
            <a:ext cx="179151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911" r="70512" b="54415"/>
          <a:stretch/>
        </p:blipFill>
        <p:spPr>
          <a:xfrm>
            <a:off x="7076468" y="647285"/>
            <a:ext cx="183077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26154" r="27000" b="29359"/>
          <a:stretch/>
        </p:blipFill>
        <p:spPr>
          <a:xfrm>
            <a:off x="5045162" y="4090900"/>
            <a:ext cx="180829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26538" r="26453" b="30897"/>
          <a:stretch/>
        </p:blipFill>
        <p:spPr>
          <a:xfrm>
            <a:off x="7106514" y="4090900"/>
            <a:ext cx="177068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2" r="15196"/>
          <a:stretch/>
        </p:blipFill>
        <p:spPr>
          <a:xfrm>
            <a:off x="2928110" y="4090900"/>
            <a:ext cx="1916427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57" y="3457951"/>
            <a:ext cx="2721697" cy="2721697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713301" y="476436"/>
            <a:ext cx="8299235" cy="5373191"/>
            <a:chOff x="650459" y="459943"/>
            <a:chExt cx="8402692" cy="5389683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650459" y="459943"/>
              <a:ext cx="8402692" cy="5389683"/>
              <a:chOff x="700210" y="326573"/>
              <a:chExt cx="6506308" cy="5389684"/>
            </a:xfrm>
          </p:grpSpPr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700210" y="326573"/>
                <a:ext cx="6506308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9476" y="488247"/>
                <a:ext cx="4616651" cy="3299571"/>
              </a:xfrm>
              <a:prstGeom prst="roundRect">
                <a:avLst>
                  <a:gd name="adj" fmla="val 11845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74" name="Прямоугольник 73"/>
            <p:cNvSpPr/>
            <p:nvPr/>
          </p:nvSpPr>
          <p:spPr>
            <a:xfrm rot="407502">
              <a:off x="5586489" y="2438938"/>
              <a:ext cx="18318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7756" r="9229" b="25714"/>
          <a:stretch/>
        </p:blipFill>
        <p:spPr>
          <a:xfrm>
            <a:off x="7105753" y="600554"/>
            <a:ext cx="1739368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8507" r="9761" b="25502"/>
          <a:stretch/>
        </p:blipFill>
        <p:spPr>
          <a:xfrm>
            <a:off x="7111990" y="2323588"/>
            <a:ext cx="172689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26684" r="26508" b="30884"/>
          <a:stretch/>
        </p:blipFill>
        <p:spPr>
          <a:xfrm>
            <a:off x="7053168" y="4042878"/>
            <a:ext cx="1798131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7891" r="10182" b="25170"/>
          <a:stretch/>
        </p:blipFill>
        <p:spPr>
          <a:xfrm>
            <a:off x="5026476" y="4082812"/>
            <a:ext cx="1800806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t="26297" r="26954" b="30988"/>
          <a:stretch/>
        </p:blipFill>
        <p:spPr>
          <a:xfrm>
            <a:off x="3011021" y="4073089"/>
            <a:ext cx="1815741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54075" r="69940" b="23554"/>
          <a:stretch/>
        </p:blipFill>
        <p:spPr>
          <a:xfrm>
            <a:off x="952696" y="4088266"/>
            <a:ext cx="1865149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Группа 25"/>
          <p:cNvGrpSpPr/>
          <p:nvPr/>
        </p:nvGrpSpPr>
        <p:grpSpPr>
          <a:xfrm>
            <a:off x="678096" y="438746"/>
            <a:ext cx="8326170" cy="5389684"/>
            <a:chOff x="597275" y="459942"/>
            <a:chExt cx="8507650" cy="5389684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97275" y="459942"/>
              <a:ext cx="8507650" cy="5389684"/>
              <a:chOff x="161554" y="334109"/>
              <a:chExt cx="8396068" cy="5760000"/>
            </a:xfrm>
          </p:grpSpPr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161554" y="334109"/>
                <a:ext cx="8396068" cy="5760000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182" y="502587"/>
                <a:ext cx="5905302" cy="3495962"/>
              </a:xfrm>
              <a:prstGeom prst="roundRect">
                <a:avLst>
                  <a:gd name="adj" fmla="val 12674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4" name="Прямоугольник 3"/>
            <p:cNvSpPr/>
            <p:nvPr/>
          </p:nvSpPr>
          <p:spPr>
            <a:xfrm rot="324828">
              <a:off x="5496191" y="2496171"/>
              <a:ext cx="18473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25986" r="26780" b="30340"/>
          <a:stretch/>
        </p:blipFill>
        <p:spPr>
          <a:xfrm>
            <a:off x="6973200" y="594778"/>
            <a:ext cx="1877352" cy="1620000"/>
          </a:xfrm>
          <a:prstGeom prst="roundRect">
            <a:avLst>
              <a:gd name="adj" fmla="val 1305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891" r="9638" b="24626"/>
          <a:stretch/>
        </p:blipFill>
        <p:spPr>
          <a:xfrm>
            <a:off x="6923226" y="2345835"/>
            <a:ext cx="1886209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6122" r="26372" b="30340"/>
          <a:stretch/>
        </p:blipFill>
        <p:spPr>
          <a:xfrm>
            <a:off x="6912219" y="4101499"/>
            <a:ext cx="1881669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r="12862"/>
          <a:stretch/>
        </p:blipFill>
        <p:spPr>
          <a:xfrm>
            <a:off x="4916754" y="4066532"/>
            <a:ext cx="1850163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482" r="9500" b="25035"/>
          <a:stretch/>
        </p:blipFill>
        <p:spPr>
          <a:xfrm>
            <a:off x="2936133" y="4066532"/>
            <a:ext cx="1855026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6326" r="26267" b="30120"/>
          <a:stretch/>
        </p:blipFill>
        <p:spPr>
          <a:xfrm>
            <a:off x="923048" y="4066532"/>
            <a:ext cx="181365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2" name="Группа 61"/>
          <p:cNvGrpSpPr/>
          <p:nvPr/>
        </p:nvGrpSpPr>
        <p:grpSpPr>
          <a:xfrm>
            <a:off x="688407" y="445455"/>
            <a:ext cx="8338617" cy="5389684"/>
            <a:chOff x="429208" y="340327"/>
            <a:chExt cx="8350898" cy="582720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1" r="14615"/>
            <a:stretch/>
          </p:blipFill>
          <p:spPr>
            <a:xfrm>
              <a:off x="6746275" y="463270"/>
              <a:ext cx="1883742" cy="17515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6" y="5786679"/>
            <a:ext cx="987597" cy="85461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10689" r="18482" b="7516"/>
          <a:stretch/>
        </p:blipFill>
        <p:spPr>
          <a:xfrm>
            <a:off x="2795465" y="358285"/>
            <a:ext cx="4079631" cy="56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3B4E4BE-5ED6-4D0B-9D61-0C36BE0051DE}"/>
</file>

<file path=customXml/itemProps2.xml><?xml version="1.0" encoding="utf-8"?>
<ds:datastoreItem xmlns:ds="http://schemas.openxmlformats.org/officeDocument/2006/customXml" ds:itemID="{CDC81284-3692-4105-AB8D-758876C89DED}"/>
</file>

<file path=customXml/itemProps3.xml><?xml version="1.0" encoding="utf-8"?>
<ds:datastoreItem xmlns:ds="http://schemas.openxmlformats.org/officeDocument/2006/customXml" ds:itemID="{24FD87D7-2589-4718-96D0-CEC0ACDFA5E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2025-12-19T19:28:03Z</dcterms:created>
  <dcterms:modified xsi:type="dcterms:W3CDTF">2025-12-19T19:28:22Z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