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6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0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0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4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3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5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5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7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8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3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196D-29D2-4D34-BE83-4A05CE03D3A5}" type="datetimeFigureOut">
              <a:rPr lang="ru-RU" smtClean="0"/>
              <a:t>19.12.2025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93944-D8EB-40C8-9221-7FF7DA565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3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23" Type="http://schemas.openxmlformats.org/officeDocument/2006/relationships/image" Target="../media/image16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46"/>
            <a:ext cx="12192000" cy="691954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16523" y="1125416"/>
            <a:ext cx="9328640" cy="4976446"/>
          </a:xfrm>
          <a:prstGeom prst="roundRect">
            <a:avLst>
              <a:gd name="adj" fmla="val 808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403526" y="1310053"/>
            <a:ext cx="1260000" cy="1440000"/>
            <a:chOff x="403526" y="1310053"/>
            <a:chExt cx="1260000" cy="144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utout numberOfShades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1" b="15128"/>
            <a:stretch/>
          </p:blipFill>
          <p:spPr>
            <a:xfrm>
              <a:off x="458514" y="1625607"/>
              <a:ext cx="1145074" cy="808892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8228350" y="1324706"/>
            <a:ext cx="1376399" cy="1440000"/>
            <a:chOff x="339605" y="1310053"/>
            <a:chExt cx="1376399" cy="144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05" y="1341853"/>
              <a:ext cx="1376399" cy="137639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1707322" y="1310053"/>
            <a:ext cx="1262965" cy="1440000"/>
            <a:chOff x="400561" y="1310053"/>
            <a:chExt cx="1262965" cy="144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61" y="1402420"/>
              <a:ext cx="1216271" cy="1216271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3025275" y="1324706"/>
            <a:ext cx="1270534" cy="1440000"/>
            <a:chOff x="403526" y="1310053"/>
            <a:chExt cx="1270534" cy="144000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97" y="1387767"/>
              <a:ext cx="1255263" cy="1255263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347307" y="1310053"/>
            <a:ext cx="1267187" cy="1440000"/>
            <a:chOff x="403526" y="1310053"/>
            <a:chExt cx="1267187" cy="1440000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1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2" t="3325" r="4695" b="3537"/>
            <a:stretch/>
          </p:blipFill>
          <p:spPr>
            <a:xfrm>
              <a:off x="490044" y="1408232"/>
              <a:ext cx="1180669" cy="1243638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5662295" y="1310053"/>
            <a:ext cx="1267046" cy="1440000"/>
            <a:chOff x="403526" y="1310053"/>
            <a:chExt cx="1267046" cy="144000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2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Cutout numberOfShades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22" y="1421917"/>
              <a:ext cx="1249450" cy="124945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977283" y="1324706"/>
            <a:ext cx="1260000" cy="1440000"/>
            <a:chOff x="403526" y="1310053"/>
            <a:chExt cx="1260000" cy="144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4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5" t="5693" r="13073" b="6376"/>
            <a:stretch/>
          </p:blipFill>
          <p:spPr>
            <a:xfrm>
              <a:off x="500893" y="1407263"/>
              <a:ext cx="1052018" cy="124363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327130" y="4515787"/>
            <a:ext cx="1260000" cy="1440000"/>
            <a:chOff x="403526" y="1310053"/>
            <a:chExt cx="1260000" cy="144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1" b="15128"/>
            <a:stretch/>
          </p:blipFill>
          <p:spPr>
            <a:xfrm>
              <a:off x="458514" y="1625607"/>
              <a:ext cx="1145074" cy="80889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264425" y="4496620"/>
            <a:ext cx="1262965" cy="1440000"/>
            <a:chOff x="400561" y="1310053"/>
            <a:chExt cx="1262965" cy="144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561" y="1402420"/>
              <a:ext cx="1216271" cy="1216271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07775" y="4515788"/>
            <a:ext cx="1270534" cy="1440000"/>
            <a:chOff x="403526" y="1310053"/>
            <a:chExt cx="1270534" cy="144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97" y="1387767"/>
              <a:ext cx="1255263" cy="125526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6945845" y="4501133"/>
            <a:ext cx="1267187" cy="1440000"/>
            <a:chOff x="403526" y="1310053"/>
            <a:chExt cx="1267187" cy="144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2" t="3325" r="4695" b="3537"/>
            <a:stretch/>
          </p:blipFill>
          <p:spPr>
            <a:xfrm>
              <a:off x="490044" y="1408232"/>
              <a:ext cx="1180669" cy="1243638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3021961" y="4515788"/>
            <a:ext cx="1267046" cy="1440000"/>
            <a:chOff x="403526" y="1310053"/>
            <a:chExt cx="1267046" cy="144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22" y="1421917"/>
              <a:ext cx="1249450" cy="1249450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5632299" y="4515787"/>
            <a:ext cx="1260000" cy="1440000"/>
            <a:chOff x="403526" y="1310053"/>
            <a:chExt cx="1260000" cy="144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5" t="5693" r="13073" b="6376"/>
            <a:stretch/>
          </p:blipFill>
          <p:spPr>
            <a:xfrm>
              <a:off x="500893" y="1407263"/>
              <a:ext cx="1052018" cy="1243635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1655388" y="4515788"/>
            <a:ext cx="1376399" cy="1440000"/>
            <a:chOff x="339605" y="1310053"/>
            <a:chExt cx="1376399" cy="144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403526" y="1310053"/>
              <a:ext cx="1260000" cy="14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605" y="1341853"/>
              <a:ext cx="1376399" cy="1376399"/>
            </a:xfrm>
            <a:prstGeom prst="rect">
              <a:avLst/>
            </a:prstGeom>
          </p:spPr>
        </p:pic>
      </p:grpSp>
      <p:cxnSp>
        <p:nvCxnSpPr>
          <p:cNvPr id="7" name="Прямая со стрелкой 6"/>
          <p:cNvCxnSpPr/>
          <p:nvPr/>
        </p:nvCxnSpPr>
        <p:spPr>
          <a:xfrm>
            <a:off x="940984" y="2787127"/>
            <a:ext cx="3973482" cy="1653438"/>
          </a:xfrm>
          <a:prstGeom prst="straightConnector1">
            <a:avLst/>
          </a:prstGeom>
          <a:ln w="7620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3645799" y="2781314"/>
            <a:ext cx="2576900" cy="1715306"/>
          </a:xfrm>
          <a:prstGeom prst="straightConnector1">
            <a:avLst/>
          </a:prstGeom>
          <a:ln w="76200"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2602669" y="2743300"/>
            <a:ext cx="6269891" cy="1705133"/>
          </a:xfrm>
          <a:prstGeom prst="straightConnector1">
            <a:avLst/>
          </a:prstGeom>
          <a:ln w="76200">
            <a:solidFill>
              <a:srgbClr val="FFC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27" idx="2"/>
            <a:endCxn id="45" idx="0"/>
          </p:cNvCxnSpPr>
          <p:nvPr/>
        </p:nvCxnSpPr>
        <p:spPr>
          <a:xfrm flipH="1">
            <a:off x="1037775" y="2764706"/>
            <a:ext cx="2617500" cy="1751082"/>
          </a:xfrm>
          <a:prstGeom prst="straightConnector1">
            <a:avLst/>
          </a:prstGeom>
          <a:ln w="76200">
            <a:solidFill>
              <a:srgbClr val="00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954066" y="2763194"/>
            <a:ext cx="2653217" cy="1723253"/>
          </a:xfrm>
          <a:prstGeom prst="straightConnector1">
            <a:avLst/>
          </a:prstGeom>
          <a:ln w="76200">
            <a:solidFill>
              <a:srgbClr val="990099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36" idx="2"/>
            <a:endCxn id="54" idx="0"/>
          </p:cNvCxnSpPr>
          <p:nvPr/>
        </p:nvCxnSpPr>
        <p:spPr>
          <a:xfrm flipH="1">
            <a:off x="6262299" y="2764706"/>
            <a:ext cx="1344984" cy="1751081"/>
          </a:xfrm>
          <a:prstGeom prst="straightConnector1">
            <a:avLst/>
          </a:prstGeom>
          <a:ln w="76200">
            <a:solidFill>
              <a:srgbClr val="FF33CC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57" idx="0"/>
          </p:cNvCxnSpPr>
          <p:nvPr/>
        </p:nvCxnSpPr>
        <p:spPr>
          <a:xfrm flipH="1">
            <a:off x="2349309" y="2781853"/>
            <a:ext cx="6567240" cy="1733935"/>
          </a:xfrm>
          <a:prstGeom prst="straightConnector1">
            <a:avLst/>
          </a:prstGeom>
          <a:ln w="762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320" y="3915150"/>
            <a:ext cx="2186712" cy="2186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8" y="212966"/>
            <a:ext cx="886112" cy="89308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t="7342" r="21907" b="7711"/>
          <a:stretch/>
        </p:blipFill>
        <p:spPr>
          <a:xfrm>
            <a:off x="2770930" y="-61546"/>
            <a:ext cx="4314150" cy="62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1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84D9EBE-A552-4109-A1E9-B879CF776B78}"/>
</file>

<file path=customXml/itemProps2.xml><?xml version="1.0" encoding="utf-8"?>
<ds:datastoreItem xmlns:ds="http://schemas.openxmlformats.org/officeDocument/2006/customXml" ds:itemID="{19CD1FA1-2211-4E7F-940A-CC40BB381638}"/>
</file>

<file path=customXml/itemProps3.xml><?xml version="1.0" encoding="utf-8"?>
<ds:datastoreItem xmlns:ds="http://schemas.openxmlformats.org/officeDocument/2006/customXml" ds:itemID="{672B1DC3-DCEC-49FA-9827-761E6939B9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2025-12-19T18:25:44Z</dcterms:created>
  <dcterms:modified xsi:type="dcterms:W3CDTF">2025-12-19T18:26:26Z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