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1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2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2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2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4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9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B11C6-6755-4158-93A7-CB08D3E0D674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91308" y="263768"/>
            <a:ext cx="7957037" cy="5908432"/>
          </a:xfrm>
          <a:prstGeom prst="roundRect">
            <a:avLst>
              <a:gd name="adj" fmla="val 729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327761" y="580292"/>
            <a:ext cx="4602286" cy="4913867"/>
            <a:chOff x="2473861" y="580292"/>
            <a:chExt cx="3891478" cy="429966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284" y="580292"/>
              <a:ext cx="3698631" cy="369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Прямоугольник 2"/>
            <p:cNvSpPr/>
            <p:nvPr/>
          </p:nvSpPr>
          <p:spPr>
            <a:xfrm>
              <a:off x="2473861" y="4556786"/>
              <a:ext cx="3891478" cy="3231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Летом Вово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 и Свето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 жили на да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е.</a:t>
              </a:r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069965" y="580292"/>
            <a:ext cx="5117875" cy="5353154"/>
            <a:chOff x="2341457" y="580292"/>
            <a:chExt cx="4156281" cy="459362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531" y="580292"/>
              <a:ext cx="3574136" cy="369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Прямоугольник 7"/>
            <p:cNvSpPr/>
            <p:nvPr/>
          </p:nvSpPr>
          <p:spPr>
            <a:xfrm>
              <a:off x="2341457" y="4420002"/>
              <a:ext cx="4156281" cy="753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ай с було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ками и пе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еньем, </a:t>
              </a:r>
            </a:p>
            <a:p>
              <a:pPr algn="ctr"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 потом бежали на ре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ку. </a:t>
              </a:r>
              <a:endParaRPr lang="ru-RU" dirty="0" smtClean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204654" y="710278"/>
            <a:ext cx="7147927" cy="5305464"/>
            <a:chOff x="1204654" y="472662"/>
            <a:chExt cx="7147927" cy="530546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98" y="518860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047" y="472662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068">
              <a:off x="3537129" y="2066907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3" name="Прямоугольник 12"/>
            <p:cNvSpPr/>
            <p:nvPr/>
          </p:nvSpPr>
          <p:spPr>
            <a:xfrm>
              <a:off x="1204654" y="4899552"/>
              <a:ext cx="7147927" cy="878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ре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ке маль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 ловил удо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кой рыбу, а дево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 ка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алась </a:t>
              </a:r>
            </a:p>
            <a:p>
              <a:pPr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ка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елях или играла с мя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ом. 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41702" y="474785"/>
            <a:ext cx="7710854" cy="5327978"/>
            <a:chOff x="941702" y="474785"/>
            <a:chExt cx="7710854" cy="532797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61" y="474785"/>
              <a:ext cx="4602286" cy="45059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Прямоугольник 15"/>
            <p:cNvSpPr/>
            <p:nvPr/>
          </p:nvSpPr>
          <p:spPr>
            <a:xfrm>
              <a:off x="941702" y="5433431"/>
              <a:ext cx="77108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Ве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ером Вово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 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итал Свето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ке сказку о приклю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ениях 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иполлино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91308" y="263768"/>
            <a:ext cx="8429549" cy="5905654"/>
            <a:chOff x="791308" y="266546"/>
            <a:chExt cx="8429549" cy="5905654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91308" y="266546"/>
              <a:ext cx="8264769" cy="5905654"/>
            </a:xfrm>
            <a:prstGeom prst="roundRect">
              <a:avLst>
                <a:gd name="adj" fmla="val 672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879231" y="574575"/>
              <a:ext cx="8341626" cy="3492729"/>
            </a:xfrm>
            <a:prstGeom prst="roundRect">
              <a:avLst>
                <a:gd name="adj" fmla="val 5811"/>
              </a:avLst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Задания:</a:t>
              </a:r>
            </a:p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Придумай название рассказу.  </a:t>
              </a:r>
              <a: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(Порассуждайте с ребенком, как назвать рассказ и почему именно такое название можно придумать к рассказу.)</a:t>
              </a:r>
              <a:b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Ответь на вопросы. </a:t>
              </a:r>
            </a:p>
            <a:p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Какое время года в рассказе? Как зовут детей?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Где живут дети?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Что делают дети утром? Чем занимались дети днем?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Что делали вечером?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Придумай продолжение рассказа.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Перескажи рассказ маме, папе, бабушке и дедушке. Не забывай красиво и правильно выговаривать </a:t>
              </a: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звук </a:t>
              </a:r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[Ч]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uk-UA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uk-UA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Поставь себе оценку:</a:t>
              </a:r>
            </a:p>
            <a:p>
              <a:r>
                <a:rPr lang="ru-RU" sz="28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старался немного</a:t>
              </a:r>
            </a:p>
            <a:p>
              <a:r>
                <a:rPr lang="ru-RU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⭐⭐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старался хорошо</a:t>
              </a:r>
            </a:p>
            <a:p>
              <a:r>
                <a:rPr lang="ru-RU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⭐⭐⭐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работал отлично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675" y="2781606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010" y="2781606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131" y="4486351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515" y="4490581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010" y="4478059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946" y="4482685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51" y="3212575"/>
            <a:ext cx="2785219" cy="27852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0" y="5997794"/>
            <a:ext cx="712351" cy="61643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1572095" y="685026"/>
            <a:ext cx="6413044" cy="3562830"/>
            <a:chOff x="2113397" y="527840"/>
            <a:chExt cx="6413044" cy="3562830"/>
          </a:xfrm>
          <a:effectLst>
            <a:glow rad="63500">
              <a:schemeClr val="bg1"/>
            </a:glow>
          </a:effectLst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4901">
              <a:off x="2113397" y="1429387"/>
              <a:ext cx="2629133" cy="2661283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063" y="527840"/>
              <a:ext cx="2629133" cy="266128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3293">
              <a:off x="5897308" y="1307075"/>
              <a:ext cx="2629133" cy="2661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6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D9E8EE-9556-45CA-8F96-111B524E1EE9}"/>
</file>

<file path=customXml/itemProps2.xml><?xml version="1.0" encoding="utf-8"?>
<ds:datastoreItem xmlns:ds="http://schemas.openxmlformats.org/officeDocument/2006/customXml" ds:itemID="{53CDD158-544D-44B8-B0F2-E064558D9C99}"/>
</file>

<file path=customXml/itemProps3.xml><?xml version="1.0" encoding="utf-8"?>
<ds:datastoreItem xmlns:ds="http://schemas.openxmlformats.org/officeDocument/2006/customXml" ds:itemID="{7A00AFF1-6577-4FE1-A8A4-31B118C5087A}"/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53</Words>
  <Application>Microsoft Office PowerPoint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2025-12-19T09:30:07Z</dcterms:created>
  <dcterms:modified xsi:type="dcterms:W3CDTF">2025-12-19T14:52:37Z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