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ACE8-6569-200B-F1C8-F6F88304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E1154-0B9F-98F9-AB34-F981711D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31093-DEFE-0DDC-CCE2-FE5AA3E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DD4B2-1031-21E6-FAF0-D702FDA9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4BDF0-0908-4848-EE10-CA58328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3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4FB4-A969-6842-4DF7-95D223F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0FAC-551A-0232-F186-937EF6BD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C365D-55AC-2EC3-47C2-1A4B557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EB76-622A-E5C4-71E8-3BF8C4D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6C467-E400-0DE4-57B4-A6A47EE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1A7AF-B85A-B494-7278-9BD2BDEA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88785-663A-56A2-5F02-FA299EB4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8FE6D-AFB2-35E9-5673-38FA7EB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4C28E-40D4-8A1F-CEC8-C6CF35A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79C6E-9F17-9B9D-4C56-3D0A9FA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F0821-D527-B7EA-C7D2-C7854286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842B-4CEB-6E7D-DB29-48EF5441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0D99-0BE7-38EE-E209-7865F8F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14DB-3047-A747-C3FD-BFB398C5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4A0F2-C694-7512-D2D4-923E21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B0AE-563F-6830-19E3-F09683A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E6E6D-1C55-4821-9443-8687996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0CFC-7DDB-F6FA-6AB6-136ED76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E155-9E50-C1F6-9CA6-62E1161B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FD862-BDFF-433C-24D8-937B3F5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3F75-663E-C4CC-FBDD-308C71AE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E2A95-B706-AA08-C11F-372F9AF2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F6A1A-BBE8-003E-2995-C74A1C59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DE424-BD1F-2302-A5DA-1C48E7B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CC5FB-ABC5-1028-4B3A-5FF11FE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8B7-3D29-1E3A-C2BE-118ED939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9C9B-6ECD-6B7A-BC0A-ADE3B9F6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9F7A-7B7F-5AC6-73E0-9C11BE19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A3017-5EF7-65A8-739B-57F0B86F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BEA72C-5E4D-D94E-EA63-68C199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21231-FCAE-B492-0873-82B4BA9D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48DBC-CC6C-8E32-F0DE-2C6A4D7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41602-C173-82DF-A965-3A01787B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7B9FC-0E90-06C1-6291-74DED46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23FF-500C-5C55-FF0E-4B10D2B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8533D-3040-5ED3-DFB7-AA7BA1D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B28D-08DD-5FF1-34DE-CAAF2E0B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E1E97-2638-18FB-205E-045CAC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B49C4-DD56-F992-7D57-E35DC38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BB38-B87E-0668-1295-FD5C564B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DEF48-661C-1106-9241-3330ACA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BB80-FEFC-B6C7-564F-27DEFAF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8EC3-8F0E-9210-9216-B57B40BD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C4D4C-55F7-B291-01AA-768076A61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62132-8936-C7B7-45D3-A92E4DE5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55847-AA87-B5A1-0B34-24B37E2F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2E84-E265-2968-ED1D-09DC644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74D1-B456-508B-4C03-75895A7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6C0B5-8396-D980-D60D-968B528B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3AD54-5A67-66D8-7D96-E2B36DFC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46888-2BD0-80F5-CEED-50B08EE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49B17-B7B5-49A3-E229-A484FC2C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0202-6E0A-56BB-C7ED-6DEBF5A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49A-F1FB-A88A-E551-C1E9A906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C42D8-D0BB-D2B8-F9DF-F9725C79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F9514-6823-941F-A7B3-F51AA91D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3240-1D3B-4FE0-948E-A1AD348F1A1E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F3F1-0549-ECB7-62D1-93CED6C5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49604-E655-FF9D-EA57-87742772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D19F-15C3-9C8F-DB79-A1AFBA40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A6FA1B-2997-989C-946F-0528F870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AB4007-4F56-C361-5634-9C43CF388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472" y="3429000"/>
            <a:ext cx="2928235" cy="3001199"/>
          </a:xfrm>
          <a:prstGeom prst="rect">
            <a:avLst/>
          </a:prstGeom>
        </p:spPr>
      </p:pic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0FE5F37E-0373-AD92-758D-B7D98494B9D2}"/>
              </a:ext>
            </a:extLst>
          </p:cNvPr>
          <p:cNvSpPr/>
          <p:nvPr/>
        </p:nvSpPr>
        <p:spPr>
          <a:xfrm>
            <a:off x="634482" y="1571438"/>
            <a:ext cx="8465298" cy="47166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DBA71A-0FF7-ACCE-B3C2-1AA21AA04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16351" b="4473"/>
          <a:stretch>
            <a:fillRect/>
          </a:stretch>
        </p:blipFill>
        <p:spPr>
          <a:xfrm>
            <a:off x="758606" y="3153803"/>
            <a:ext cx="2015412" cy="25074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27F9C4-0790-246B-1482-23BD3B731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16351" b="4473"/>
          <a:stretch>
            <a:fillRect/>
          </a:stretch>
        </p:blipFill>
        <p:spPr>
          <a:xfrm flipH="1">
            <a:off x="6831247" y="3117357"/>
            <a:ext cx="2127380" cy="250744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FE0495-ED1C-0B8C-1704-FE926B174F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95" t="13949" r="24922" b="12723"/>
          <a:stretch>
            <a:fillRect/>
          </a:stretch>
        </p:blipFill>
        <p:spPr>
          <a:xfrm>
            <a:off x="2159297" y="3677779"/>
            <a:ext cx="1744826" cy="171683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917211-ECB5-8FEE-BC0A-523C20D7D5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95" t="13949" r="24922" b="12723"/>
          <a:stretch>
            <a:fillRect/>
          </a:stretch>
        </p:blipFill>
        <p:spPr>
          <a:xfrm>
            <a:off x="5582505" y="3569728"/>
            <a:ext cx="1744826" cy="1716833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DFFEA62-BA80-8F18-AA55-565024774471}"/>
              </a:ext>
            </a:extLst>
          </p:cNvPr>
          <p:cNvSpPr/>
          <p:nvPr/>
        </p:nvSpPr>
        <p:spPr>
          <a:xfrm>
            <a:off x="5804583" y="3957092"/>
            <a:ext cx="1279075" cy="9233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0637DF8-565E-0B2F-7E11-701EE16C6A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95" t="13949" r="24922" b="12723"/>
          <a:stretch>
            <a:fillRect/>
          </a:stretch>
        </p:blipFill>
        <p:spPr>
          <a:xfrm>
            <a:off x="5610473" y="3553402"/>
            <a:ext cx="1744826" cy="1716833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1E5F578D-0F2A-52FF-E4F1-6A75CE84E48F}"/>
              </a:ext>
            </a:extLst>
          </p:cNvPr>
          <p:cNvSpPr/>
          <p:nvPr/>
        </p:nvSpPr>
        <p:spPr>
          <a:xfrm>
            <a:off x="2364543" y="4074531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27FC048-8361-B138-CB71-918BE96DB19D}"/>
              </a:ext>
            </a:extLst>
          </p:cNvPr>
          <p:cNvSpPr/>
          <p:nvPr/>
        </p:nvSpPr>
        <p:spPr>
          <a:xfrm>
            <a:off x="5815088" y="3957093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7A3B4F84-DE7A-9F22-9D20-61BBD5D4DCA4}"/>
              </a:ext>
            </a:extLst>
          </p:cNvPr>
          <p:cNvSpPr/>
          <p:nvPr/>
        </p:nvSpPr>
        <p:spPr>
          <a:xfrm>
            <a:off x="5829481" y="3931724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934A1E3-34FF-97D6-7DAE-CA8CFA2001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95" t="13949" r="24922" b="12723"/>
          <a:stretch>
            <a:fillRect/>
          </a:stretch>
        </p:blipFill>
        <p:spPr>
          <a:xfrm>
            <a:off x="2159297" y="3677779"/>
            <a:ext cx="1744826" cy="1716833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D6D65AA-6CB4-A6FC-24E6-0D2DC4C766D6}"/>
              </a:ext>
            </a:extLst>
          </p:cNvPr>
          <p:cNvSpPr/>
          <p:nvPr/>
        </p:nvSpPr>
        <p:spPr>
          <a:xfrm>
            <a:off x="2370513" y="4081127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38B1021-8B69-E1B0-6BD9-6A096DC26B9B}"/>
              </a:ext>
            </a:extLst>
          </p:cNvPr>
          <p:cNvSpPr/>
          <p:nvPr/>
        </p:nvSpPr>
        <p:spPr>
          <a:xfrm>
            <a:off x="5877349" y="3970334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624AA58A-75AF-4E44-3A27-38DB7AF5D33A}"/>
              </a:ext>
            </a:extLst>
          </p:cNvPr>
          <p:cNvSpPr/>
          <p:nvPr/>
        </p:nvSpPr>
        <p:spPr>
          <a:xfrm>
            <a:off x="2362983" y="4062912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58EAB65-708E-A266-8D74-2CCCF2298AF0}"/>
              </a:ext>
            </a:extLst>
          </p:cNvPr>
          <p:cNvSpPr/>
          <p:nvPr/>
        </p:nvSpPr>
        <p:spPr>
          <a:xfrm>
            <a:off x="2370513" y="4044697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AC6FC07-3E5E-3AA1-6490-4B25F9E720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95" t="13949" r="24922" b="12723"/>
          <a:stretch>
            <a:fillRect/>
          </a:stretch>
        </p:blipFill>
        <p:spPr>
          <a:xfrm>
            <a:off x="5667691" y="3553402"/>
            <a:ext cx="1744826" cy="1680141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6D24C081-20E7-21A2-65CD-75D82F2255C7}"/>
              </a:ext>
            </a:extLst>
          </p:cNvPr>
          <p:cNvSpPr/>
          <p:nvPr/>
        </p:nvSpPr>
        <p:spPr>
          <a:xfrm>
            <a:off x="5878829" y="3994354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uk-UA"/>
            </a:br>
            <a:endParaRPr lang="uk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DDD3B54-F977-5844-4D39-E77266C32674}"/>
              </a:ext>
            </a:extLst>
          </p:cNvPr>
          <p:cNvSpPr/>
          <p:nvPr/>
        </p:nvSpPr>
        <p:spPr>
          <a:xfrm>
            <a:off x="5978389" y="3994352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ШЕ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4AC1D4-0EA9-0B95-A312-42921A9A6D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95" t="13949" r="24922" b="12723"/>
          <a:stretch>
            <a:fillRect/>
          </a:stretch>
        </p:blipFill>
        <p:spPr>
          <a:xfrm>
            <a:off x="2159297" y="3704840"/>
            <a:ext cx="1744826" cy="1716833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5A3C0874-66A5-D7DE-15A7-C50E534443C4}"/>
              </a:ext>
            </a:extLst>
          </p:cNvPr>
          <p:cNvSpPr/>
          <p:nvPr/>
        </p:nvSpPr>
        <p:spPr>
          <a:xfrm>
            <a:off x="2378950" y="4149722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E84C42-2B6D-EA59-C1C9-DBF0C3A213AC}"/>
              </a:ext>
            </a:extLst>
          </p:cNvPr>
          <p:cNvSpPr/>
          <p:nvPr/>
        </p:nvSpPr>
        <p:spPr>
          <a:xfrm>
            <a:off x="2547582" y="3957144"/>
            <a:ext cx="10134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F42B26-8C40-064D-8E95-4067F810A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" y="569891"/>
            <a:ext cx="845170" cy="845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4941E-9C95-0CDF-0C5D-9795A547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72" y="2552479"/>
            <a:ext cx="3378116" cy="34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07592 -0.17824 C -0.09154 -0.21828 -0.11524 -0.23981 -0.14011 -0.23981 C -0.16836 -0.23981 -0.19115 -0.21828 -0.20678 -0.17824 L -0.28256 -2.9629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07591 -0.17824 C -0.09153 -0.21828 -0.11523 -0.23981 -0.1401 -0.23981 C -0.16836 -0.23981 -0.19114 -0.21828 -0.20677 -0.17824 L -0.28255 -2.96296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1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7591 -0.17824 C -0.09154 -0.21829 -0.11524 -0.23981 -0.14011 -0.23981 C -0.16836 -0.23981 -0.19115 -0.21829 -0.20677 -0.17824 L -0.28255 -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7773 -0.18588 C 0.09401 -0.22801 0.11836 -0.25023 0.14388 -0.25023 C 0.17291 -0.25023 0.19609 -0.22801 0.21237 -0.18588 L 0.29023 -2.59259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2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7774 -0.18588 C 0.09401 -0.22801 0.11836 -0.25023 0.14388 -0.25023 C 0.17292 -0.25023 0.1961 -0.22801 0.21237 -0.18588 L 0.29024 -2.96296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7774 -0.18588 C 0.09401 -0.22801 0.11836 -0.25023 0.14388 -0.25023 C 0.17292 -0.25023 0.1961 -0.22801 0.21237 -0.18588 L 0.29024 -2.96296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669 -0.19051 C -0.09271 -0.23356 -0.11666 -0.25648 -0.14179 -0.25648 C -0.17031 -0.25648 -0.19323 -0.23356 -0.20924 -0.19051 L -0.28581 -2.59259E-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282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669 -0.19051 C -0.09271 -0.23356 -0.11666 -0.25648 -0.14179 -0.25648 C -0.17031 -0.25648 -0.19323 -0.23356 -0.20924 -0.19051 L -0.28581 -2.59259E-6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282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7669 -0.19051 C -0.09271 -0.23357 -0.11667 -0.25648 -0.1418 -0.25648 C -0.17031 -0.25648 -0.19323 -0.23357 -0.20924 -0.19051 L -0.28581 2.22222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7644 -0.18611 C 0.09245 -0.22778 0.11628 -0.25023 0.14141 -0.25023 C 0.17006 -0.25023 0.19284 -0.22778 0.20886 -0.18611 L 0.28542 -1.11111E-6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252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7644 -0.18611 C 0.09245 -0.22778 0.11628 -0.25023 0.14141 -0.25023 C 0.17006 -0.25023 0.19284 -0.22778 0.20886 -0.18611 L 0.28542 -1.11111E-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25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7644 -0.18611 C 0.09245 -0.22778 0.11628 -0.25023 0.14141 -0.25023 C 0.17006 -0.25023 0.19284 -0.22778 0.20886 -0.18611 L 0.28542 -1.11111E-6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7839 -0.20185 C -0.09453 -0.24722 -0.11901 -0.27014 -0.14453 -0.27014 C -0.1737 -0.27014 -0.19714 -0.24722 -0.21328 -0.20185 L -0.29128 1.48148E-6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351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552 -0.19768 C -0.09114 -0.24213 -0.11471 -0.26551 -0.13945 -0.26551 C -0.16758 -0.26551 -0.19023 -0.24213 -0.20586 -0.19768 L -0.28125 -2.59259E-6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1328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552 -0.19768 C -0.09114 -0.24213 -0.11471 -0.26551 -0.13945 -0.26551 C -0.16758 -0.26551 -0.19023 -0.24213 -0.20586 -0.19768 L -0.28125 -2.59259E-6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7683 -0.18264 C 0.09284 -0.22384 0.11693 -0.24583 0.14206 -0.24583 C 0.17084 -0.24583 0.19375 -0.22384 0.20977 -0.18264 L 0.28672 -2.96296E-6 " pathEditMode="relative" rAng="0" ptsTypes="AAAAA">
                                      <p:cBhvr>
                                        <p:cTn id="1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1229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7682 -0.18264 C 0.09284 -0.22384 0.11693 -0.24583 0.14206 -0.24583 C 0.17083 -0.24583 0.19375 -0.22384 0.20977 -0.18264 L 0.28672 -3.7037E-7 " pathEditMode="relative" rAng="0" ptsTypes="AAAAA">
                                      <p:cBhvr>
                                        <p:cTn id="1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1229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7683 -0.18264 C 0.09284 -0.22384 0.11693 -0.24583 0.14206 -0.24583 C 0.17084 -0.24583 0.19375 -0.22384 0.20977 -0.18264 L 0.28672 -2.96296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5" grpId="1" animBg="1"/>
      <p:bldP spid="45" grpId="2" animBg="1"/>
      <p:bldP spid="47" grpId="0" animBg="1"/>
      <p:bldP spid="47" grpId="1" animBg="1"/>
      <p:bldP spid="47" grpId="2" animBg="1"/>
      <p:bldP spid="49" grpId="1"/>
      <p:bldP spid="49" grpId="2"/>
      <p:bldP spid="51" grpId="0" animBg="1"/>
      <p:bldP spid="51" grpId="1" animBg="1"/>
      <p:bldP spid="51" grpId="2" animBg="1"/>
      <p:bldP spid="53" grpId="0"/>
      <p:bldP spid="53" grpId="1"/>
      <p:bldP spid="53" grpId="2"/>
      <p:bldP spid="54" grpId="0"/>
      <p:bldP spid="54" grpId="1"/>
      <p:bldP spid="54" grpId="2"/>
      <p:bldP spid="50" grpId="0" animBg="1"/>
      <p:bldP spid="50" grpId="1" animBg="1"/>
      <p:bldP spid="50" grpId="2" animBg="1"/>
      <p:bldP spid="57" grpId="0"/>
      <p:bldP spid="57" grpId="1"/>
      <p:bldP spid="57" grpId="2"/>
      <p:bldP spid="55" grpId="0" animBg="1"/>
      <p:bldP spid="55" grpId="1" animBg="1"/>
      <p:bldP spid="55" grpId="2" animBg="1"/>
      <p:bldP spid="46" grpId="0"/>
      <p:bldP spid="46" grpId="1"/>
      <p:bldP spid="46" grpId="2"/>
      <p:bldP spid="61" grpId="0" animBg="1"/>
      <p:bldP spid="61" grpId="1" animBg="1"/>
      <p:bldP spid="61" grpId="2" animBg="1"/>
      <p:bldP spid="65" grpId="0"/>
      <p:bldP spid="65" grpId="1"/>
      <p:bldP spid="65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357FF8-E6B8-4DDF-9F6A-B01D72DE8C57}"/>
</file>

<file path=customXml/itemProps2.xml><?xml version="1.0" encoding="utf-8"?>
<ds:datastoreItem xmlns:ds="http://schemas.openxmlformats.org/officeDocument/2006/customXml" ds:itemID="{161F3A89-029D-4A15-BF47-41D9237E46DF}"/>
</file>

<file path=customXml/itemProps3.xml><?xml version="1.0" encoding="utf-8"?>
<ds:datastoreItem xmlns:ds="http://schemas.openxmlformats.org/officeDocument/2006/customXml" ds:itemID="{EE74393B-3B34-4747-94DB-68D8FF8351C1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13</cp:revision>
  <dcterms:created xsi:type="dcterms:W3CDTF">2025-11-05T13:57:24Z</dcterms:created>
  <dcterms:modified xsi:type="dcterms:W3CDTF">2025-12-19T10:24:11Z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