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Belashov" initials="IB" lastIdx="1" clrIdx="0">
    <p:extLst>
      <p:ext uri="{19B8F6BF-5375-455C-9EA6-DF929625EA0E}">
        <p15:presenceInfo xmlns:p15="http://schemas.microsoft.com/office/powerpoint/2012/main" userId="80dc856408603a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EDCC6-4945-0754-15AC-70BB39502A41}" v="14" dt="2025-12-30T09:28:16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-96" y="-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FDEDCC6-4945-0754-15AC-70BB39502A41}"/>
    <pc:docChg chg="modSld">
      <pc:chgData name="somovaasya3" userId="S::somovaasya3_gmail.com#ext#@slideedu.onmicrosoft.com::05b36399-d501-4a7b-87fd-615099445ab5" providerId="AD" clId="Web-{7FDEDCC6-4945-0754-15AC-70BB39502A41}" dt="2025-12-30T09:28:16.674" v="13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7FDEDCC6-4945-0754-15AC-70BB39502A41}" dt="2025-12-30T09:28:16.674" v="13" actId="1076"/>
        <pc:sldMkLst>
          <pc:docMk/>
          <pc:sldMk cId="1129546721" sldId="257"/>
        </pc:sldMkLst>
        <pc:spChg chg="del">
          <ac:chgData name="somovaasya3" userId="S::somovaasya3_gmail.com#ext#@slideedu.onmicrosoft.com::05b36399-d501-4a7b-87fd-615099445ab5" providerId="AD" clId="Web-{7FDEDCC6-4945-0754-15AC-70BB39502A41}" dt="2025-12-30T09:27:46.580" v="0"/>
          <ac:spMkLst>
            <pc:docMk/>
            <pc:sldMk cId="1129546721" sldId="257"/>
            <ac:spMk id="22" creationId="{296FB727-AFEB-9944-B089-20222C0E87C1}"/>
          </ac:spMkLst>
        </pc:spChg>
        <pc:spChg chg="del">
          <ac:chgData name="somovaasya3" userId="S::somovaasya3_gmail.com#ext#@slideedu.onmicrosoft.com::05b36399-d501-4a7b-87fd-615099445ab5" providerId="AD" clId="Web-{7FDEDCC6-4945-0754-15AC-70BB39502A41}" dt="2025-12-30T09:27:47.611" v="1"/>
          <ac:spMkLst>
            <pc:docMk/>
            <pc:sldMk cId="1129546721" sldId="257"/>
            <ac:spMk id="23" creationId="{9FD27A92-2F16-8F25-29BD-1D218E21D9BE}"/>
          </ac:spMkLst>
        </pc:spChg>
        <pc:spChg chg="del mod">
          <ac:chgData name="somovaasya3" userId="S::somovaasya3_gmail.com#ext#@slideedu.onmicrosoft.com::05b36399-d501-4a7b-87fd-615099445ab5" providerId="AD" clId="Web-{7FDEDCC6-4945-0754-15AC-70BB39502A41}" dt="2025-12-30T09:27:49.471" v="4"/>
          <ac:spMkLst>
            <pc:docMk/>
            <pc:sldMk cId="1129546721" sldId="257"/>
            <ac:spMk id="24" creationId="{ED61B50E-D547-08E8-A528-FDA8B823F21B}"/>
          </ac:spMkLst>
        </pc:spChg>
        <pc:spChg chg="del">
          <ac:chgData name="somovaasya3" userId="S::somovaasya3_gmail.com#ext#@slideedu.onmicrosoft.com::05b36399-d501-4a7b-87fd-615099445ab5" providerId="AD" clId="Web-{7FDEDCC6-4945-0754-15AC-70BB39502A41}" dt="2025-12-30T09:27:48.377" v="2"/>
          <ac:spMkLst>
            <pc:docMk/>
            <pc:sldMk cId="1129546721" sldId="257"/>
            <ac:spMk id="25" creationId="{2C830528-BA77-F050-C179-FE4DB8AF546C}"/>
          </ac:spMkLst>
        </pc:spChg>
        <pc:spChg chg="del">
          <ac:chgData name="somovaasya3" userId="S::somovaasya3_gmail.com#ext#@slideedu.onmicrosoft.com::05b36399-d501-4a7b-87fd-615099445ab5" providerId="AD" clId="Web-{7FDEDCC6-4945-0754-15AC-70BB39502A41}" dt="2025-12-30T09:27:49.924" v="5"/>
          <ac:spMkLst>
            <pc:docMk/>
            <pc:sldMk cId="1129546721" sldId="257"/>
            <ac:spMk id="26" creationId="{258B25E2-1A00-7BB7-49FF-D569FD4CE713}"/>
          </ac:spMkLst>
        </pc:spChg>
        <pc:spChg chg="del mod">
          <ac:chgData name="somovaasya3" userId="S::somovaasya3_gmail.com#ext#@slideedu.onmicrosoft.com::05b36399-d501-4a7b-87fd-615099445ab5" providerId="AD" clId="Web-{7FDEDCC6-4945-0754-15AC-70BB39502A41}" dt="2025-12-30T09:27:53.314" v="7"/>
          <ac:spMkLst>
            <pc:docMk/>
            <pc:sldMk cId="1129546721" sldId="257"/>
            <ac:spMk id="33" creationId="{825F2E50-37E3-EE38-7143-0A378D13AEF3}"/>
          </ac:spMkLst>
        </pc:spChg>
        <pc:picChg chg="mod">
          <ac:chgData name="somovaasya3" userId="S::somovaasya3_gmail.com#ext#@slideedu.onmicrosoft.com::05b36399-d501-4a7b-87fd-615099445ab5" providerId="AD" clId="Web-{7FDEDCC6-4945-0754-15AC-70BB39502A41}" dt="2025-12-30T09:28:16.674" v="13" actId="1076"/>
          <ac:picMkLst>
            <pc:docMk/>
            <pc:sldMk cId="1129546721" sldId="257"/>
            <ac:picMk id="34" creationId="{B1D02A21-D074-C4FD-4347-3989E556D2A3}"/>
          </ac:picMkLst>
        </pc:picChg>
        <pc:picChg chg="mod">
          <ac:chgData name="somovaasya3" userId="S::somovaasya3_gmail.com#ext#@slideedu.onmicrosoft.com::05b36399-d501-4a7b-87fd-615099445ab5" providerId="AD" clId="Web-{7FDEDCC6-4945-0754-15AC-70BB39502A41}" dt="2025-12-30T09:28:15.018" v="12" actId="1076"/>
          <ac:picMkLst>
            <pc:docMk/>
            <pc:sldMk cId="1129546721" sldId="257"/>
            <ac:picMk id="35" creationId="{B94FB166-56EB-1E5B-84C2-4485CBD4C2EB}"/>
          </ac:picMkLst>
        </pc:picChg>
        <pc:picChg chg="mod">
          <ac:chgData name="somovaasya3" userId="S::somovaasya3_gmail.com#ext#@slideedu.onmicrosoft.com::05b36399-d501-4a7b-87fd-615099445ab5" providerId="AD" clId="Web-{7FDEDCC6-4945-0754-15AC-70BB39502A41}" dt="2025-12-30T09:28:11.346" v="11" actId="1076"/>
          <ac:picMkLst>
            <pc:docMk/>
            <pc:sldMk cId="1129546721" sldId="257"/>
            <ac:picMk id="36" creationId="{4E2C24B8-9498-6869-21F4-F3DA048DF473}"/>
          </ac:picMkLst>
        </pc:picChg>
        <pc:picChg chg="mod">
          <ac:chgData name="somovaasya3" userId="S::somovaasya3_gmail.com#ext#@slideedu.onmicrosoft.com::05b36399-d501-4a7b-87fd-615099445ab5" providerId="AD" clId="Web-{7FDEDCC6-4945-0754-15AC-70BB39502A41}" dt="2025-12-30T09:28:08.565" v="10" actId="1076"/>
          <ac:picMkLst>
            <pc:docMk/>
            <pc:sldMk cId="1129546721" sldId="257"/>
            <ac:picMk id="37" creationId="{5CC19C8E-A4CA-A554-A8D4-0F0D19BF9C88}"/>
          </ac:picMkLst>
        </pc:picChg>
        <pc:picChg chg="mod">
          <ac:chgData name="somovaasya3" userId="S::somovaasya3_gmail.com#ext#@slideedu.onmicrosoft.com::05b36399-d501-4a7b-87fd-615099445ab5" providerId="AD" clId="Web-{7FDEDCC6-4945-0754-15AC-70BB39502A41}" dt="2025-12-30T09:28:06.033" v="9" actId="1076"/>
          <ac:picMkLst>
            <pc:docMk/>
            <pc:sldMk cId="1129546721" sldId="257"/>
            <ac:picMk id="42" creationId="{E4105611-3C99-4685-F3B6-520B7E1573FE}"/>
          </ac:picMkLst>
        </pc:picChg>
        <pc:picChg chg="mod">
          <ac:chgData name="somovaasya3" userId="S::somovaasya3_gmail.com#ext#@slideedu.onmicrosoft.com::05b36399-d501-4a7b-87fd-615099445ab5" providerId="AD" clId="Web-{7FDEDCC6-4945-0754-15AC-70BB39502A41}" dt="2025-12-30T09:28:03.799" v="8" actId="1076"/>
          <ac:picMkLst>
            <pc:docMk/>
            <pc:sldMk cId="1129546721" sldId="257"/>
            <ac:picMk id="43" creationId="{E41988CB-20B4-976D-239F-3A5E1EDA287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audio" Target="NULL" TargetMode="External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audio" Target="../media/media6.mp3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трикутник">
            <a:hlinkClick r:id="" action="ppaction://media"/>
            <a:extLst>
              <a:ext uri="{FF2B5EF4-FFF2-40B4-BE49-F238E27FC236}">
                <a16:creationId xmlns:a16="http://schemas.microsoft.com/office/drawing/2014/main" id="{B94FB166-56EB-1E5B-84C2-4485CBD4C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8160" y="5912608"/>
            <a:ext cx="487362" cy="487362"/>
          </a:xfrm>
          <a:prstGeom prst="rect">
            <a:avLst/>
          </a:prstGeom>
        </p:spPr>
      </p:pic>
      <p:pic>
        <p:nvPicPr>
          <p:cNvPr id="36" name="Кастаньеты">
            <a:hlinkClick r:id="" action="ppaction://media"/>
            <a:extLst>
              <a:ext uri="{FF2B5EF4-FFF2-40B4-BE49-F238E27FC236}">
                <a16:creationId xmlns:a16="http://schemas.microsoft.com/office/drawing/2014/main" id="{4E2C24B8-9498-6869-21F4-F3DA048DF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12" end="67153.22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8848" y="5576217"/>
            <a:ext cx="487362" cy="487362"/>
          </a:xfrm>
          <a:prstGeom prst="rect">
            <a:avLst/>
          </a:prstGeom>
        </p:spPr>
      </p:pic>
      <p:pic>
        <p:nvPicPr>
          <p:cNvPr id="37" name="сопілка">
            <a:hlinkClick r:id="" action="ppaction://media"/>
            <a:extLst>
              <a:ext uri="{FF2B5EF4-FFF2-40B4-BE49-F238E27FC236}">
                <a16:creationId xmlns:a16="http://schemas.microsoft.com/office/drawing/2014/main" id="{5CC19C8E-A4CA-A554-A8D4-0F0D19BF9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1" end="213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5051" y="5196881"/>
            <a:ext cx="487362" cy="487363"/>
          </a:xfrm>
          <a:prstGeom prst="rect">
            <a:avLst/>
          </a:prstGeom>
        </p:spPr>
      </p:pic>
      <p:pic>
        <p:nvPicPr>
          <p:cNvPr id="42" name="Труба">
            <a:hlinkClick r:id="" action="ppaction://media"/>
            <a:extLst>
              <a:ext uri="{FF2B5EF4-FFF2-40B4-BE49-F238E27FC236}">
                <a16:creationId xmlns:a16="http://schemas.microsoft.com/office/drawing/2014/main" id="{E4105611-3C99-4685-F3B6-520B7E157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1849" end="20996.63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3317" y="4758314"/>
            <a:ext cx="487362" cy="487362"/>
          </a:xfrm>
          <a:prstGeom prst="rect">
            <a:avLst/>
          </a:prstGeom>
        </p:spPr>
      </p:pic>
      <p:pic>
        <p:nvPicPr>
          <p:cNvPr id="43" name="саксофон">
            <a:hlinkClick r:id="" action="ppaction://media"/>
            <a:extLst>
              <a:ext uri="{FF2B5EF4-FFF2-40B4-BE49-F238E27FC236}">
                <a16:creationId xmlns:a16="http://schemas.microsoft.com/office/drawing/2014/main" id="{E41988CB-20B4-976D-239F-3A5E1EDA2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245" end="1262.86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7386" y="4269931"/>
            <a:ext cx="487363" cy="487363"/>
          </a:xfrm>
          <a:prstGeom prst="rect">
            <a:avLst/>
          </a:prstGeom>
        </p:spPr>
      </p:pic>
      <p:pic>
        <p:nvPicPr>
          <p:cNvPr id="34" name="тарілка">
            <a:hlinkClick r:id="" action="ppaction://media"/>
            <a:extLst>
              <a:ext uri="{FF2B5EF4-FFF2-40B4-BE49-F238E27FC236}">
                <a16:creationId xmlns:a16="http://schemas.microsoft.com/office/drawing/2014/main" id="{B1D02A21-D074-C4FD-4347-3989E556D2A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9894" y="6337151"/>
            <a:ext cx="487363" cy="4873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694EA8-36EA-4B48-D061-E9819658E4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" y="-13237"/>
            <a:ext cx="12262210" cy="6923811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7EDC542A-A31F-F0CC-0001-194119F091D9}"/>
              </a:ext>
            </a:extLst>
          </p:cNvPr>
          <p:cNvSpPr/>
          <p:nvPr/>
        </p:nvSpPr>
        <p:spPr>
          <a:xfrm>
            <a:off x="3352800" y="1775219"/>
            <a:ext cx="6919784" cy="428783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D0F9CD-366B-33A8-3271-76005DCEC3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5" y="1902346"/>
            <a:ext cx="6654150" cy="4012422"/>
          </a:xfrm>
          <a:prstGeom prst="round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93" y="532408"/>
            <a:ext cx="845170" cy="845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" y="3334974"/>
            <a:ext cx="2928235" cy="3001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28675-4065-3919-CBFD-C0AA338FF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48" y="2395598"/>
            <a:ext cx="1361695" cy="1361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5FEA1E-3AC6-7284-3D9C-49E5E13F8C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3835672"/>
            <a:ext cx="1941586" cy="1842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5A937-4132-4C3B-41E3-E86F5D715F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4121908"/>
            <a:ext cx="1520710" cy="1461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C46A82-84FD-FD7E-9187-D7D7055612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2144102"/>
            <a:ext cx="1756451" cy="1756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70B4A4-78CB-F908-0596-E65FF0C463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45" y="2182691"/>
            <a:ext cx="1659994" cy="16599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BB0F7A-F57B-514A-2E5C-FA72156057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6" y="4071950"/>
            <a:ext cx="1752774" cy="175277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44" y="2239441"/>
            <a:ext cx="3378116" cy="345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>
            <a:alpha val="90000"/>
          </a:srgbClr>
        </a:solidFill>
        <a:ln w="19046" cap="flat">
          <a:solidFill>
            <a:srgbClr val="0C445E"/>
          </a:solidFill>
          <a:prstDash val="solid"/>
          <a:miter/>
        </a:ln>
      </a:spPr>
      <a:bodyPr vert="horz" wrap="square" lIns="91440" tIns="45720" rIns="91440" bIns="45720" anchor="ctr" anchorCtr="1" compatLnSpc="1">
        <a:noAutofit/>
      </a:bodyPr>
      <a:lstStyle>
        <a:defPPr algn="ctr">
          <a:defRPr sz="3600" b="1" i="0" u="none" strike="noStrike" kern="0" cap="none" spc="0" baseline="0" dirty="0">
            <a:solidFill>
              <a:srgbClr val="000000"/>
            </a:solidFill>
            <a:uFillTx/>
            <a:latin typeface="Apto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B4598-5B93-4289-A29C-1D02CC38629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56E1BDF-00C1-4A59-BA81-473771B497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695DB6-6632-471F-855E-8DF6BBC0E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6</Words>
  <Application>Microsoft Office PowerPoint</Application>
  <PresentationFormat>Widescreen</PresentationFormat>
  <Paragraphs>6</Paragraphs>
  <Slides>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19</cp:revision>
  <dcterms:created xsi:type="dcterms:W3CDTF">2025-11-05T13:57:24Z</dcterms:created>
  <dcterms:modified xsi:type="dcterms:W3CDTF">2025-12-30T09:28:17Z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