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0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98322-95F0-6159-791A-9F1E6DE91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944C6-174C-D2A8-820A-B739CAC7A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B3C2A-CBB9-6784-3067-A147EF17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BFE42-9093-1794-16DB-9B91E94E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4C267-A1DE-0226-CAA7-740EACFD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1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6CD8D-A067-1E5D-F7E6-825DA807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61E70F-FA46-A7CF-42E7-C0305C230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B329E-C01E-B0FE-944D-80FBFC43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50578F-247E-7E19-80D1-AF45C535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61F32-DFA3-5A30-D9DA-8282F62E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2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EACA1-1A05-8123-5F12-BC5D86707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DC916F-DCC6-0F70-9351-492DC4D9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6DDDF-2917-FC9C-5FF9-A5512D1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1BD18-0EEE-6575-11CA-3287055A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9D666-A4D7-F517-D422-1E0A7232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30E56-36CC-3F4C-9784-8ABB64A5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5169F-CB4E-F48B-8926-C5A1B373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BAFB9-6DFD-4F5C-514C-1E5B5C1D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0AB4A-5292-BA3B-D740-9B66FD96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524CE-3852-1F7C-CD6E-00FFAB7D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3ED57-8B4F-40D4-534E-998FA423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6D5FD-5647-FA74-2A28-3548227C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B1557-7F40-F674-0D83-E99BEA3E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CE42E-B8DD-4A69-C4F4-7EFB5E60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ED98E-54DC-EA60-9FEF-30416759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07A46-642C-80D4-C040-18239FBC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2189E-DAD9-716F-A018-0D7D2AEBB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1FF3BD-2708-2E7E-778A-4F2BFB37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93E031-0E6A-3200-58A2-39E8270B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1A32C-5BD7-DC32-BC29-C120C075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82CD0-DD67-ED81-A613-F9000DD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1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082C9-EB87-0CDC-35B7-92522C3A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DF2A77-182C-718B-CA51-C4A92436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FE7E29-B814-8FB8-CE63-FDC1EAE24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D5150-6134-0169-112D-8D7CC3384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BF152-36E3-D77C-1C00-5084933A5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8A82E-78A4-8395-DB78-41A29512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B8090-30A8-A976-D9BD-10B77E81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68199-EE24-5653-8AFE-20F460C1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3909E-911B-9C6A-3743-26641A28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28535-BE93-F127-93F5-B9E48A2F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81F1F-1189-0B01-C16C-52FA4A4F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FCD1CF-BE72-E59F-FDB2-4B213B56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1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165E54-E431-FB97-DD00-6FEB46AF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55EE89-CD2C-583E-AD48-BC7A4AFD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E0D77-E292-822E-5F35-A846DDF7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726B-C452-9E50-7873-2F8BF5D9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252CF-53EE-1CA9-9F28-CF675D39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9C860-352C-7CC3-11E7-4EEDC2D5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0298A3-E2B1-310A-8801-7748B4E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AA317-7165-3E22-3564-41D7909A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72247-FAA3-BAFB-7DD6-E090C369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4BB1-6F6D-00C9-4BEC-6B193899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A464E-AD12-7917-53E0-E87C26FC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F14A48-33CE-EED3-F5B8-B117D17B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8F653-0C23-4950-A6D5-32B037EC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56304-9E37-0E89-DB43-0CE6666F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46CEE7-0E2C-05EC-4A49-34169E7E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7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9875-C885-F249-71C5-1B812392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6AEA3-F1ED-2551-FF04-3B31FE5A0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012C-3794-944E-5359-1C6214AE8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32D5-91BC-4719-8FE3-BEF98FBFBD33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9AF10-A617-D7B4-7EDB-80A3F684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3420C-D04B-D8AB-AB55-919DAEA9E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1181-493E-46D6-BD99-2B251AF17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86AB0-5650-BF8A-4BC5-BBC9D0F8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25"/>
            <a:ext cx="12407847" cy="69538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5D2F1D-885D-1B05-F74B-C2614A5C6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8" b="94701" l="9943" r="89986">
                        <a14:foregroundMark x1="46804" y1="10326" x2="47372" y2="27989"/>
                        <a14:foregroundMark x1="44673" y1="94701" x2="44673" y2="94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799" y="1790311"/>
            <a:ext cx="8132072" cy="42508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A6171D-CFDD-0EBD-2FEA-60D860AE4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16" b="95652" l="9801" r="89986">
                        <a14:foregroundMark x1="47301" y1="9511" x2="47301" y2="9511"/>
                        <a14:foregroundMark x1="45384" y1="95788" x2="45384" y2="95788"/>
                        <a14:foregroundMark x1="49716" y1="28533" x2="52131" y2="17255"/>
                        <a14:foregroundMark x1="52131" y1="17255" x2="46804" y2="8016"/>
                        <a14:foregroundMark x1="46804" y1="8016" x2="41832" y2="14674"/>
                        <a14:foregroundMark x1="41832" y1="14674" x2="43892" y2="25543"/>
                        <a14:foregroundMark x1="43892" y1="25543" x2="45313" y2="25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430" y="1997411"/>
            <a:ext cx="7924800" cy="41425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335778-F60B-EFDD-2092-0C45A026C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23" y="3503757"/>
            <a:ext cx="3247414" cy="324741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F15BDFF8-695C-D589-A81C-3847746E540D}"/>
              </a:ext>
            </a:extLst>
          </p:cNvPr>
          <p:cNvSpPr/>
          <p:nvPr/>
        </p:nvSpPr>
        <p:spPr>
          <a:xfrm>
            <a:off x="2874012" y="592807"/>
            <a:ext cx="2904913" cy="2836192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>
              <a:schemeClr val="accent1">
                <a:alpha val="99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CAC7F8-6AE0-ED72-4ED0-276898A25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68" y="1033003"/>
            <a:ext cx="1955800" cy="19558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4F22FD-88DA-2442-352C-366F5DDF8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6" y="799960"/>
            <a:ext cx="2231744" cy="22317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DA492F-98BF-187A-F790-4B827F7CC2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24" y="327908"/>
            <a:ext cx="3175848" cy="31758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3C48A7-6BCD-75AF-7585-C583C31EFC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6" y="775880"/>
            <a:ext cx="2368304" cy="23683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4C535C-65DF-3A2E-2EA6-30310FB4F6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05" y="581469"/>
            <a:ext cx="2668725" cy="26687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732E82-058F-A05B-C251-817F865B2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66" y="813259"/>
            <a:ext cx="2368304" cy="23683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4FA409-B81E-A9B1-F0E0-F25934EA54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94" y="865602"/>
            <a:ext cx="2312898" cy="23128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4749D31-9B75-E085-3637-1C46FA2672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3" y="816833"/>
            <a:ext cx="2214871" cy="22148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F92BEB-45B2-A6A4-70A9-F07CA55F36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16" y="1029940"/>
            <a:ext cx="1955800" cy="19558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C8C06ED-03FB-2AF7-FCBF-9D81D1A3AF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38" y="547155"/>
            <a:ext cx="2663892" cy="26638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5601E2-FE4C-4857-51F1-479D5D7C41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" y="200540"/>
            <a:ext cx="1085234" cy="94343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3F83185-8119-EEEE-0EA0-843C3B7160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6" y="463261"/>
            <a:ext cx="3055941" cy="30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7122 0.3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9401 0.29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9401 0.291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6041 0.345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16041 0.3453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6041 0.34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905 0.2622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9049 0.2622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905 0.2622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5078 0.3701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3FADD1-2092-48E5-9B14-B495C969FC2A}"/>
</file>

<file path=customXml/itemProps2.xml><?xml version="1.0" encoding="utf-8"?>
<ds:datastoreItem xmlns:ds="http://schemas.openxmlformats.org/officeDocument/2006/customXml" ds:itemID="{995E339E-1801-4A4B-B940-6CFBED27FA61}"/>
</file>

<file path=customXml/itemProps3.xml><?xml version="1.0" encoding="utf-8"?>
<ds:datastoreItem xmlns:ds="http://schemas.openxmlformats.org/officeDocument/2006/customXml" ds:itemID="{D0F71041-1109-45C8-BA2D-A5E05F7C072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2025-12-18T10:29:20Z</dcterms:created>
  <dcterms:modified xsi:type="dcterms:W3CDTF">2025-12-19T08:47:20Z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