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42D63F-ADD4-EB72-B0B4-B9BB2E2C9829}" v="1" dt="2025-12-19T07:51:48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5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4EE4E-FEC6-C4DE-1930-4A24443A8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6E19A2-4A21-A53C-4DFA-5A9F731D5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0DC871-E9E1-0D42-2EF1-DD5E345C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AC825E-4A7A-09C3-542E-CC6A4704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56389C-9A89-049A-DD03-1F7D040E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0688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970BC-3272-6CB7-5965-2DB1B9CD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FC3DE7-9182-00C9-9D9C-0ABB16E0E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27B541-F3E9-911D-8611-9D5C785D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656F3-987C-00BD-2DA9-473E7384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2CA35-04A0-371C-402A-D06CBC6D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891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7331DB-B183-11AE-FC4F-5E35AAA69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4AB83E-4ECE-83DC-DC12-683713C41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F9D5B4-4201-E2F7-C704-420B49BA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3A69A-B8C1-1AAB-F541-095288B6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264954-5DE9-2707-2F4F-F4177B1D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02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99D51-45AB-FBE5-C22D-4FA9FB3B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2F7AF-4430-F281-EC1A-70DF8353B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53E13B-7B2D-F514-CAF2-2A1C6D37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22B57C-0017-9111-6923-152D532B3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5B3B1F-FAEA-DE37-7A47-F1F2900D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910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8FC44-C7ED-C740-79B4-D94E48CC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3AA497-9A3F-0D05-64CF-A595499AD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EEFC5-152E-8AFC-8898-02E625FC9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0B7E63-CA7C-0A49-77C8-C864398B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1162C-A0DC-D339-0E78-43412B2C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969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67C6C-E69E-1868-674C-39478A07E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6776EF-2FF9-428D-4013-D4E6488EB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179674-7494-46B4-75DD-FC6AA5326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C18A1A-3BA1-8ADB-3FDF-F75D0425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D929A8-F339-4520-2844-5359F64A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CFA217-8C7B-EDC1-39A1-E9FBEDBA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07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BCAEC-D6AB-FFFD-2A5E-77A507F5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6231EE-7F57-79A9-516B-543C1400C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8C57-8AE5-796A-C791-63FC322AA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7A0788-3CD9-13E2-1680-E2E6C28AB5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D8CC59-A3AD-B173-226D-A7936D9FA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08EA2C-8D1C-AC64-C8CC-C1DB11FC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C63E43-C2DA-D53D-764D-480F31DB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1DD9FF-1393-5312-5FE2-CB685248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05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78DF4-4117-5316-7A5D-2063ED86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78C808-8B5C-1FD7-6F3E-21F0E963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FD721D-85C1-960B-292B-D2DF86E2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4C2895-F852-6887-676D-A0BB997E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27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CA9C84-7C03-DE68-AEA5-B0A75490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2F1074-134F-5C91-A212-723E3B0A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F7B2AB-FEE2-322A-657B-6FD81FCA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000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A26A7-560C-7E87-53AB-AF3A4D40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365BB-07A3-2668-4EE9-B3C9DB77F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A04031-9AAE-E5A0-573A-6773E2BE3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13DEB-5432-C9EB-41C5-B694598B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2BCF50-DDA2-8A50-D324-88B531ED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AC9004-9686-F99F-B1A1-156B087B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658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57DFC-A718-9D37-F305-5130EC5E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294FFA-64CD-526C-D538-1316E05F4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3BC385-F64B-A340-7CFC-E6953C1E4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E60B88-FAAB-B6AE-9511-021EC06F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F9E985-6324-8449-C945-B8B5F970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40BDEC-8D6D-5656-7FF0-07C26084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6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19DDF-9CFA-C91E-0B97-3EE72157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97629D-33C3-3261-2083-99239A39D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0322F-CE39-FD93-9019-9D153C5D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3C6D9-B6F2-4218-A00D-6E02BD1B8379}" type="datetimeFigureOut">
              <a:rPr lang="uk-UA" smtClean="0"/>
              <a:t>19.12.2025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756C12-010D-E5B7-6B8E-DC575F931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0D7DC4-09DC-1B40-4CEB-56E698C41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059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78A6F9-7455-E1B2-D2D7-2928F698B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39"/>
            <a:ext cx="12192000" cy="6921639"/>
          </a:xfrm>
          <a:prstGeom prst="rect">
            <a:avLst/>
          </a:prstGeom>
        </p:spPr>
      </p:pic>
      <p:pic>
        <p:nvPicPr>
          <p:cNvPr id="19" name="Рисунок 18" descr="A cartoon of a blue frog&#10;&#10;AI-generated content may be incorrect.">
            <a:extLst>
              <a:ext uri="{FF2B5EF4-FFF2-40B4-BE49-F238E27FC236}">
                <a16:creationId xmlns:a16="http://schemas.microsoft.com/office/drawing/2014/main" id="{C67C09DB-F5BF-CB1B-E66C-1A793F986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871" y="3951399"/>
            <a:ext cx="2590502" cy="25905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82AC65-85D0-6277-9312-EBAD9A6D6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182" y="325148"/>
            <a:ext cx="2059044" cy="2059044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DADF6CC-6D02-BD78-B874-C236169AD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806" y="2597610"/>
            <a:ext cx="2079072" cy="2059044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75E63E0-8567-6C9A-89AA-863D08992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262" y="2624986"/>
            <a:ext cx="2079073" cy="2066429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A397A1A-BE29-BE16-F62A-FA549581E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192" y="206633"/>
            <a:ext cx="2081770" cy="2081770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C98BCF1-2C4D-0541-F30A-EB5F42E4F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849" y="264812"/>
            <a:ext cx="2084619" cy="2084619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A66413-9F75-BA2E-CA54-E0476939C3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2" y="3359"/>
            <a:ext cx="1068710" cy="108198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5AE030B-259A-A470-6F69-C3379B001CB4}"/>
              </a:ext>
            </a:extLst>
          </p:cNvPr>
          <p:cNvSpPr/>
          <p:nvPr/>
        </p:nvSpPr>
        <p:spPr>
          <a:xfrm>
            <a:off x="572708" y="4932209"/>
            <a:ext cx="8181369" cy="15694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42C909-AC45-D6DB-2E0C-B35547826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71" y="4967798"/>
            <a:ext cx="1569413" cy="15694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E69AD8-8233-A2A0-2F8C-63138BDAB6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82" y="5192392"/>
            <a:ext cx="1084971" cy="10849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D7F5D8-DA8A-BFE4-FF8A-05A4E80824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3453">
            <a:off x="3476829" y="4941110"/>
            <a:ext cx="1520864" cy="152086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10994C-B5AE-5307-9070-E54D54F25A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41" y="4997712"/>
            <a:ext cx="1475504" cy="150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C7CC1C-B870-F3AC-430C-22AFAEF658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9" y="5020529"/>
            <a:ext cx="1362028" cy="136202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1DA28D1-377E-3C47-1714-DBBBA2654B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51" y="580637"/>
            <a:ext cx="5482193" cy="55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16015 -0.62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3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61836 -0.2849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3" y="-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20625 -0.303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24 L -0.29193 -0.60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-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20378 -0.59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2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98D23AF-F2CD-421D-B654-03591D373F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CEBF8C-C821-46A2-BD8C-2D350A8B6D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9EB07A-29DC-43ED-9614-3C312ACF2BA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Анастасія Сомова</cp:lastModifiedBy>
  <cp:revision>15</cp:revision>
  <dcterms:created xsi:type="dcterms:W3CDTF">2025-12-03T21:11:05Z</dcterms:created>
  <dcterms:modified xsi:type="dcterms:W3CDTF">2025-12-19T08:00:18Z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