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5C8D50-470C-CD94-FD75-15C694707A60}" v="2" dt="2025-12-19T08:46:51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F55C8D50-470C-CD94-FD75-15C694707A60}"/>
    <pc:docChg chg="modSld">
      <pc:chgData name="somovaasya3" userId="S::somovaasya3_gmail.com#ext#@slideedu.onmicrosoft.com::05b36399-d501-4a7b-87fd-615099445ab5" providerId="AD" clId="Web-{F55C8D50-470C-CD94-FD75-15C694707A60}" dt="2025-12-19T08:46:50.842" v="0"/>
      <pc:docMkLst>
        <pc:docMk/>
      </pc:docMkLst>
      <pc:sldChg chg="modSp">
        <pc:chgData name="somovaasya3" userId="S::somovaasya3_gmail.com#ext#@slideedu.onmicrosoft.com::05b36399-d501-4a7b-87fd-615099445ab5" providerId="AD" clId="Web-{F55C8D50-470C-CD94-FD75-15C694707A60}" dt="2025-12-19T08:46:50.842" v="0"/>
        <pc:sldMkLst>
          <pc:docMk/>
          <pc:sldMk cId="2035791217" sldId="257"/>
        </pc:sldMkLst>
        <pc:picChg chg="mod">
          <ac:chgData name="somovaasya3" userId="S::somovaasya3_gmail.com#ext#@slideedu.onmicrosoft.com::05b36399-d501-4a7b-87fd-615099445ab5" providerId="AD" clId="Web-{F55C8D50-470C-CD94-FD75-15C694707A60}" dt="2025-12-19T08:46:50.842" v="0"/>
          <ac:picMkLst>
            <pc:docMk/>
            <pc:sldMk cId="2035791217" sldId="257"/>
            <ac:picMk id="4" creationId="{6E17BE4A-8F6A-6681-350A-68ADE25F2D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8F444-6D03-D468-D647-AC86B2AC5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B01074-1382-9E40-7BDF-6F9EF4262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3EEBBE-EC2F-1465-9217-431671F9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5CF0EE-7FD8-882E-B77C-2850268C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05F0A-1B1E-2E63-C952-EE4E05B0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453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4803F-7489-F7D9-45B6-C162721D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F34EEE-8736-15CC-594E-B15F4120A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54DB5-B50B-2BC0-68C7-56EE7B581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63B8E-B2C1-6D22-0873-181647DF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FD47AE-8B38-0AE5-FABF-28D46D04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74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B65EE7C-A932-6D8D-8D52-6018834B0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DB7C66-2176-28C7-C630-0E62A7753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18F012-27DA-D41E-4B9F-B9A0883DE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CC01B6-7F4A-5FCB-96E4-5004EC7D8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E9680-E733-FFBD-5B80-FB6B32A7B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087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510B4-0945-3F29-1179-21D670FF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DABC80-E5B4-9912-D0CF-D962AD05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DACC85-D759-F76B-8A61-51FD8B04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69CC2-D9F6-A99D-1713-50B9F2C39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F1A48A-A983-FED5-8AE6-BEDB4256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82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DB6E9-DDF0-76EB-8D2E-3409A35A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780BBD-50FB-1F80-32D2-54954A0D5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316A98-7068-8B5E-2304-D0076549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3EBF6-9A61-8DAA-59B1-749F7347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7C190-13A1-E3D1-ACE9-56FF8C2C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96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B4671-87AA-B222-95C7-D419F4E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DAF82-DA29-979A-EB2E-7CC519E4D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D7883D-BD24-53DC-3527-F5C50067E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CD4988-590C-F3A6-577F-1918D45D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C36BF5-9C32-33ED-3DF5-1C2F71B8F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375EA8-0121-7504-B5CC-2C71ED8C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128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155B7-BBFD-0A78-023E-CF411BDB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F58BF3-AFA2-3BD2-E8B7-325C18D0F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5256EF-A7A6-C7A6-556D-1CDAD5D82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6377D5-0727-81B4-5E72-DAD0F6661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07536F-A87F-3549-86B1-5C2B70E3A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D6ECE9-B40C-05E2-F482-A0B8D97B8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6F8F90-28A3-6094-43C7-48D7A249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B34612-BBD4-0E2F-0C1D-97BBDCF0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377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FC0A6-12D1-98DC-E5DC-60BFE6D67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BB8514-C36E-0073-5CF4-F3295FDC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BC114-D2D4-21E7-7FA6-77316450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94692A-AAD6-4C30-69C3-B1EA32A6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41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798407-466E-9EC6-26DE-9018115CA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F2944E-563A-EC60-0992-E99919C8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99FDAA-24B8-4EF8-BE94-BC504589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9367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D1F26-8188-41F8-43AA-CF7AE41D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EB3183-9902-EA12-4353-D5BCB3247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FFCF32-F1BD-E7C2-35A2-0FF9A41C7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F52D1F-5029-3424-18F1-B88E50A42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BA689F-2316-5847-B66A-FF0CC6F2C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B4CC1A-3605-1372-7EF6-AFAB651CF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113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A93D3-5C3C-9F60-9228-ED4C1445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232E08-A489-7A43-302D-556001205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676944-2A27-20CB-21D5-AD1FFA86B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CE41D-0988-3108-A506-AA084766C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7EB9-5C3B-4814-B202-D0E5C488E261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9746A2-0589-AB37-A5F6-9BF40CD1D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657B39-1DA7-BD1F-68C6-21226FD7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653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CB528-249B-A17E-1BB3-AE6B5BC1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5FCEB1-3C54-3B60-2C02-133D5000F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348D9-5859-C440-06CE-F241C34CA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B7EB9-5C3B-4814-B202-D0E5C488E261}" type="datetimeFigureOut">
              <a:rPr lang="uk-UA" smtClean="0"/>
              <a:t>19.12.2025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03B9DD-FE80-EE5C-B780-236F2797F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436C31-DAC4-407F-B6CE-7600DD760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F9410-E8C3-42A3-973B-1DFD25D42C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21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498B9A-59BC-9E2A-CEC1-AD0FD44AF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9B025B8-03B4-6540-CD1D-3B8E47FA05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066412"/>
              </p:ext>
            </p:extLst>
          </p:nvPr>
        </p:nvGraphicFramePr>
        <p:xfrm>
          <a:off x="464455" y="555171"/>
          <a:ext cx="6045200" cy="59996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755650">
                  <a:extLst>
                    <a:ext uri="{9D8B030D-6E8A-4147-A177-3AD203B41FA5}">
                      <a16:colId xmlns:a16="http://schemas.microsoft.com/office/drawing/2014/main" val="580227640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4108792150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95216833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509099647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1207491814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55317094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514212670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752280422"/>
                    </a:ext>
                  </a:extLst>
                </a:gridCol>
              </a:tblGrid>
              <a:tr h="857092"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48520"/>
                  </a:ext>
                </a:extLst>
              </a:tr>
              <a:tr h="857092">
                <a:tc>
                  <a:txBody>
                    <a:bodyPr/>
                    <a:lstStyle/>
                    <a:p>
                      <a:pPr algn="ctr"/>
                      <a:endParaRPr lang="uk-UA" sz="4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837039"/>
                  </a:ext>
                </a:extLst>
              </a:tr>
              <a:tr h="857092"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569808"/>
                  </a:ext>
                </a:extLst>
              </a:tr>
              <a:tr h="857092"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895510"/>
                  </a:ext>
                </a:extLst>
              </a:tr>
              <a:tr h="857092"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086856"/>
                  </a:ext>
                </a:extLst>
              </a:tr>
              <a:tr h="857092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541692"/>
                  </a:ext>
                </a:extLst>
              </a:tr>
              <a:tr h="857092"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886601"/>
                  </a:ext>
                </a:extLst>
              </a:tr>
            </a:tbl>
          </a:graphicData>
        </a:graphic>
      </p:graphicFrame>
      <p:pic>
        <p:nvPicPr>
          <p:cNvPr id="1026" name="Picture 2" descr="Цветная игрушечная машинка png Изображения – скачать бесплатно на Freepik">
            <a:extLst>
              <a:ext uri="{FF2B5EF4-FFF2-40B4-BE49-F238E27FC236}">
                <a16:creationId xmlns:a16="http://schemas.microsoft.com/office/drawing/2014/main" id="{970CB1B7-37C6-528D-447E-2E5D66374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7"/>
          <a:stretch/>
        </p:blipFill>
        <p:spPr bwMode="auto">
          <a:xfrm>
            <a:off x="3897087" y="1575707"/>
            <a:ext cx="1513114" cy="1356999"/>
          </a:xfrm>
          <a:prstGeom prst="rect">
            <a:avLst/>
          </a:prstGeom>
          <a:solidFill>
            <a:srgbClr val="F8CBAD"/>
          </a:solidFill>
          <a:ln w="57150">
            <a:solidFill>
              <a:srgbClr val="F8CBAD"/>
            </a:solidFill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38419E4-2C4B-2C83-12FB-4821ACF81D4C}"/>
              </a:ext>
            </a:extLst>
          </p:cNvPr>
          <p:cNvSpPr/>
          <p:nvPr/>
        </p:nvSpPr>
        <p:spPr>
          <a:xfrm>
            <a:off x="2812144" y="4224467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C6D3114-3833-DEB7-49A0-AD4ECDC2090A}"/>
              </a:ext>
            </a:extLst>
          </p:cNvPr>
          <p:cNvSpPr/>
          <p:nvPr/>
        </p:nvSpPr>
        <p:spPr>
          <a:xfrm>
            <a:off x="2842986" y="3233055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31B2138-B3AB-6D5F-8D3F-0C1B57D60AB8}"/>
              </a:ext>
            </a:extLst>
          </p:cNvPr>
          <p:cNvSpPr/>
          <p:nvPr/>
        </p:nvSpPr>
        <p:spPr>
          <a:xfrm>
            <a:off x="2769507" y="2471062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85EDD96-C94B-961E-2E19-2F16A3FA2A30}"/>
              </a:ext>
            </a:extLst>
          </p:cNvPr>
          <p:cNvSpPr/>
          <p:nvPr/>
        </p:nvSpPr>
        <p:spPr>
          <a:xfrm>
            <a:off x="2812144" y="5896637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7A41BA-A14C-74FC-CF97-6C2CC0AB0296}"/>
              </a:ext>
            </a:extLst>
          </p:cNvPr>
          <p:cNvSpPr/>
          <p:nvPr/>
        </p:nvSpPr>
        <p:spPr>
          <a:xfrm>
            <a:off x="2804885" y="5001987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BE6FE7D-91C1-FFE8-F57F-4720FE24D48B}"/>
              </a:ext>
            </a:extLst>
          </p:cNvPr>
          <p:cNvSpPr/>
          <p:nvPr/>
        </p:nvSpPr>
        <p:spPr>
          <a:xfrm>
            <a:off x="2842987" y="1567543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Звезда: 7 точек 24">
            <a:extLst>
              <a:ext uri="{FF2B5EF4-FFF2-40B4-BE49-F238E27FC236}">
                <a16:creationId xmlns:a16="http://schemas.microsoft.com/office/drawing/2014/main" id="{4140F360-2148-4651-6432-CFA85519A64D}"/>
              </a:ext>
            </a:extLst>
          </p:cNvPr>
          <p:cNvSpPr/>
          <p:nvPr/>
        </p:nvSpPr>
        <p:spPr>
          <a:xfrm>
            <a:off x="5840186" y="272139"/>
            <a:ext cx="511628" cy="457201"/>
          </a:xfrm>
          <a:prstGeom prst="star7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0AA1B3B-D92D-FFC0-1E61-9994FB71224A}"/>
              </a:ext>
            </a:extLst>
          </p:cNvPr>
          <p:cNvGrpSpPr/>
          <p:nvPr/>
        </p:nvGrpSpPr>
        <p:grpSpPr>
          <a:xfrm>
            <a:off x="6765469" y="397413"/>
            <a:ext cx="5339442" cy="1425909"/>
            <a:chOff x="6347433" y="864176"/>
            <a:chExt cx="5339442" cy="1425909"/>
          </a:xfrm>
          <a:solidFill>
            <a:srgbClr val="FFFFFF">
              <a:alpha val="89804"/>
            </a:srgbClr>
          </a:solidFill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EE41878D-FB82-6462-961B-68F9C9966E7E}"/>
                </a:ext>
              </a:extLst>
            </p:cNvPr>
            <p:cNvSpPr/>
            <p:nvPr/>
          </p:nvSpPr>
          <p:spPr>
            <a:xfrm>
              <a:off x="6347433" y="902157"/>
              <a:ext cx="5083628" cy="1387928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Какой транспорт 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Плывёт по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воде и пускает дым?</a:t>
              </a:r>
              <a:endPara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Звезда: 7 точек 35">
              <a:extLst>
                <a:ext uri="{FF2B5EF4-FFF2-40B4-BE49-F238E27FC236}">
                  <a16:creationId xmlns:a16="http://schemas.microsoft.com/office/drawing/2014/main" id="{80A76D06-022F-9598-0D82-2074C3FDC6EB}"/>
                </a:ext>
              </a:extLst>
            </p:cNvPr>
            <p:cNvSpPr/>
            <p:nvPr/>
          </p:nvSpPr>
          <p:spPr>
            <a:xfrm>
              <a:off x="10470395" y="864176"/>
              <a:ext cx="1216480" cy="1281790"/>
            </a:xfrm>
            <a:prstGeom prst="star7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uk-UA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4E1BFA6-28BD-5741-E765-8B3F14301374}"/>
              </a:ext>
            </a:extLst>
          </p:cNvPr>
          <p:cNvGrpSpPr/>
          <p:nvPr/>
        </p:nvGrpSpPr>
        <p:grpSpPr>
          <a:xfrm>
            <a:off x="6749756" y="438678"/>
            <a:ext cx="5292950" cy="1387928"/>
            <a:chOff x="6840537" y="775610"/>
            <a:chExt cx="5292950" cy="1387928"/>
          </a:xfrm>
          <a:solidFill>
            <a:srgbClr val="FFFFFF">
              <a:alpha val="89804"/>
            </a:srgbClr>
          </a:solidFill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2954ACA5-A77F-1632-9844-F2F9A7AD2EF2}"/>
                </a:ext>
              </a:extLst>
            </p:cNvPr>
            <p:cNvSpPr/>
            <p:nvPr/>
          </p:nvSpPr>
          <p:spPr>
            <a:xfrm>
              <a:off x="6840537" y="775610"/>
              <a:ext cx="5083628" cy="1387928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Плывёт по воде, 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большой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 прямой ?</a:t>
              </a:r>
            </a:p>
          </p:txBody>
        </p:sp>
        <p:sp>
          <p:nvSpPr>
            <p:cNvPr id="44" name="Звезда: 7 точек 43">
              <a:extLst>
                <a:ext uri="{FF2B5EF4-FFF2-40B4-BE49-F238E27FC236}">
                  <a16:creationId xmlns:a16="http://schemas.microsoft.com/office/drawing/2014/main" id="{C6460E0E-0D27-A46D-ED73-230E70272118}"/>
                </a:ext>
              </a:extLst>
            </p:cNvPr>
            <p:cNvSpPr/>
            <p:nvPr/>
          </p:nvSpPr>
          <p:spPr>
            <a:xfrm>
              <a:off x="10917007" y="786494"/>
              <a:ext cx="1216480" cy="1281790"/>
            </a:xfrm>
            <a:prstGeom prst="star7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uk-UA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1D85184-3216-B781-EBCC-2247076E204A}"/>
              </a:ext>
            </a:extLst>
          </p:cNvPr>
          <p:cNvGrpSpPr/>
          <p:nvPr/>
        </p:nvGrpSpPr>
        <p:grpSpPr>
          <a:xfrm>
            <a:off x="6777361" y="419182"/>
            <a:ext cx="5343820" cy="1387928"/>
            <a:chOff x="6789667" y="749752"/>
            <a:chExt cx="5343820" cy="1387928"/>
          </a:xfrm>
          <a:solidFill>
            <a:srgbClr val="FFFFFF">
              <a:alpha val="89804"/>
            </a:srgbClr>
          </a:solidFill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3B0B2BAF-E5E9-726F-0568-1269AF8BE5BE}"/>
                </a:ext>
              </a:extLst>
            </p:cNvPr>
            <p:cNvSpPr/>
            <p:nvPr/>
          </p:nvSpPr>
          <p:spPr>
            <a:xfrm>
              <a:off x="6789667" y="749752"/>
              <a:ext cx="5083628" cy="1387928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Где поезд едет под 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землёй?</a:t>
              </a:r>
              <a:endPara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Звезда: 7 точек 32">
              <a:extLst>
                <a:ext uri="{FF2B5EF4-FFF2-40B4-BE49-F238E27FC236}">
                  <a16:creationId xmlns:a16="http://schemas.microsoft.com/office/drawing/2014/main" id="{E126152B-94D3-9E9E-48F0-BFE40EDF371D}"/>
                </a:ext>
              </a:extLst>
            </p:cNvPr>
            <p:cNvSpPr/>
            <p:nvPr/>
          </p:nvSpPr>
          <p:spPr>
            <a:xfrm>
              <a:off x="10917007" y="786494"/>
              <a:ext cx="1216480" cy="1281790"/>
            </a:xfrm>
            <a:prstGeom prst="star7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5F6CF74-AA78-113B-7D71-DF4FFAD8DCFA}"/>
              </a:ext>
            </a:extLst>
          </p:cNvPr>
          <p:cNvGrpSpPr/>
          <p:nvPr/>
        </p:nvGrpSpPr>
        <p:grpSpPr>
          <a:xfrm>
            <a:off x="6762639" y="415898"/>
            <a:ext cx="5429361" cy="1387928"/>
            <a:chOff x="7210296" y="2693834"/>
            <a:chExt cx="5429361" cy="1387928"/>
          </a:xfrm>
          <a:solidFill>
            <a:srgbClr val="FFFFFF">
              <a:alpha val="89804"/>
            </a:srgbClr>
          </a:solidFill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6F76A0D1-6BF9-4DFD-911E-34F28F583017}"/>
                </a:ext>
              </a:extLst>
            </p:cNvPr>
            <p:cNvSpPr/>
            <p:nvPr/>
          </p:nvSpPr>
          <p:spPr>
            <a:xfrm>
              <a:off x="7210296" y="2693834"/>
              <a:ext cx="5083628" cy="1387928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Кто в поле пашет 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рычит громко?</a:t>
              </a:r>
              <a:endPara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Звезда: 7 точек 28">
              <a:extLst>
                <a:ext uri="{FF2B5EF4-FFF2-40B4-BE49-F238E27FC236}">
                  <a16:creationId xmlns:a16="http://schemas.microsoft.com/office/drawing/2014/main" id="{87E2B510-3034-21AA-80D2-719709805344}"/>
                </a:ext>
              </a:extLst>
            </p:cNvPr>
            <p:cNvSpPr/>
            <p:nvPr/>
          </p:nvSpPr>
          <p:spPr>
            <a:xfrm>
              <a:off x="11423177" y="2709921"/>
              <a:ext cx="1216480" cy="1281790"/>
            </a:xfrm>
            <a:prstGeom prst="star7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4DA6CB5D-2618-84A9-F02E-C851D0CDCF8F}"/>
              </a:ext>
            </a:extLst>
          </p:cNvPr>
          <p:cNvGrpSpPr/>
          <p:nvPr/>
        </p:nvGrpSpPr>
        <p:grpSpPr>
          <a:xfrm>
            <a:off x="6768299" y="435394"/>
            <a:ext cx="5404080" cy="1387928"/>
            <a:chOff x="7166117" y="3390909"/>
            <a:chExt cx="5404080" cy="1387928"/>
          </a:xfrm>
          <a:solidFill>
            <a:srgbClr val="FFFFFF">
              <a:alpha val="89804"/>
            </a:srgbClr>
          </a:solidFill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1C783CAA-B89A-7C6B-0EF6-A229A96BCE19}"/>
                </a:ext>
              </a:extLst>
            </p:cNvPr>
            <p:cNvSpPr/>
            <p:nvPr/>
          </p:nvSpPr>
          <p:spPr>
            <a:xfrm>
              <a:off x="7166117" y="3390909"/>
              <a:ext cx="5083628" cy="1387928"/>
            </a:xfrm>
            <a:prstGeom prst="round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гудит внутри 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машины</a:t>
              </a:r>
            </a:p>
            <a:p>
              <a:pPr algn="ctr"/>
              <a:r>
                <a:rPr lang="ru-RU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помогает ей ехать?</a:t>
              </a:r>
              <a:endPara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Звезда: 7 точек 40">
              <a:extLst>
                <a:ext uri="{FF2B5EF4-FFF2-40B4-BE49-F238E27FC236}">
                  <a16:creationId xmlns:a16="http://schemas.microsoft.com/office/drawing/2014/main" id="{526CCD19-8F31-E37E-868E-F5607F81D00D}"/>
                </a:ext>
              </a:extLst>
            </p:cNvPr>
            <p:cNvSpPr/>
            <p:nvPr/>
          </p:nvSpPr>
          <p:spPr>
            <a:xfrm>
              <a:off x="11353717" y="3426723"/>
              <a:ext cx="1216480" cy="1281790"/>
            </a:xfrm>
            <a:prstGeom prst="star7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uk-UA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CBED8C5-8ED3-C7EB-2947-2E52CF9F1360}"/>
              </a:ext>
            </a:extLst>
          </p:cNvPr>
          <p:cNvSpPr/>
          <p:nvPr/>
        </p:nvSpPr>
        <p:spPr>
          <a:xfrm>
            <a:off x="2929730" y="718453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Звезда: 7 точек 23">
            <a:extLst>
              <a:ext uri="{FF2B5EF4-FFF2-40B4-BE49-F238E27FC236}">
                <a16:creationId xmlns:a16="http://schemas.microsoft.com/office/drawing/2014/main" id="{E1B0E862-CC5F-7438-2BFC-19A8A476F9F7}"/>
              </a:ext>
            </a:extLst>
          </p:cNvPr>
          <p:cNvSpPr/>
          <p:nvPr/>
        </p:nvSpPr>
        <p:spPr>
          <a:xfrm>
            <a:off x="2828472" y="282618"/>
            <a:ext cx="511628" cy="457201"/>
          </a:xfrm>
          <a:prstGeom prst="star7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B703E833-0418-14CC-12AB-0B4A5EB27186}"/>
              </a:ext>
            </a:extLst>
          </p:cNvPr>
          <p:cNvSpPr/>
          <p:nvPr/>
        </p:nvSpPr>
        <p:spPr>
          <a:xfrm>
            <a:off x="3574936" y="678497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DBDA03A9-DDF5-9883-FB4A-071B63D9C521}"/>
              </a:ext>
            </a:extLst>
          </p:cNvPr>
          <p:cNvSpPr/>
          <p:nvPr/>
        </p:nvSpPr>
        <p:spPr>
          <a:xfrm>
            <a:off x="4379458" y="717092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8430B3B-AEA8-0EDB-38A4-1AA77DB0E127}"/>
              </a:ext>
            </a:extLst>
          </p:cNvPr>
          <p:cNvSpPr/>
          <p:nvPr/>
        </p:nvSpPr>
        <p:spPr>
          <a:xfrm>
            <a:off x="5145312" y="709788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EBC7F5B-2264-5A1A-AFD7-ACCCE4AC21E9}"/>
              </a:ext>
            </a:extLst>
          </p:cNvPr>
          <p:cNvSpPr/>
          <p:nvPr/>
        </p:nvSpPr>
        <p:spPr>
          <a:xfrm>
            <a:off x="5790518" y="735148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3E74615-4FF3-F667-6BC6-81E2A26A6337}"/>
              </a:ext>
            </a:extLst>
          </p:cNvPr>
          <p:cNvSpPr/>
          <p:nvPr/>
        </p:nvSpPr>
        <p:spPr>
          <a:xfrm>
            <a:off x="5930901" y="1521144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7E6AF5F-5132-E2C1-94DC-1196F51A85D4}"/>
              </a:ext>
            </a:extLst>
          </p:cNvPr>
          <p:cNvSpPr/>
          <p:nvPr/>
        </p:nvSpPr>
        <p:spPr>
          <a:xfrm>
            <a:off x="5874656" y="2471062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2E4EB8E7-B661-9E40-E696-0AC3EF163151}"/>
              </a:ext>
            </a:extLst>
          </p:cNvPr>
          <p:cNvSpPr/>
          <p:nvPr/>
        </p:nvSpPr>
        <p:spPr>
          <a:xfrm>
            <a:off x="5822044" y="3266521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50C2425A-BC76-47CF-A927-90CD512B8F4F}"/>
              </a:ext>
            </a:extLst>
          </p:cNvPr>
          <p:cNvSpPr/>
          <p:nvPr/>
        </p:nvSpPr>
        <p:spPr>
          <a:xfrm>
            <a:off x="5910944" y="4224467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EF7DA43-C008-32A9-91DF-4B8704E2A7F2}"/>
              </a:ext>
            </a:extLst>
          </p:cNvPr>
          <p:cNvSpPr/>
          <p:nvPr/>
        </p:nvSpPr>
        <p:spPr>
          <a:xfrm>
            <a:off x="5078187" y="3214379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2CAEF81A-B483-9F2A-431C-DF3E97F144A5}"/>
              </a:ext>
            </a:extLst>
          </p:cNvPr>
          <p:cNvSpPr/>
          <p:nvPr/>
        </p:nvSpPr>
        <p:spPr>
          <a:xfrm>
            <a:off x="4357920" y="3233055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08D6FBDE-EFA8-3BF2-92F1-DC087A60F5A2}"/>
              </a:ext>
            </a:extLst>
          </p:cNvPr>
          <p:cNvSpPr/>
          <p:nvPr/>
        </p:nvSpPr>
        <p:spPr>
          <a:xfrm>
            <a:off x="3563255" y="3328185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16B5B2A-D92E-5F8C-FB5B-8F436A7FE465}"/>
              </a:ext>
            </a:extLst>
          </p:cNvPr>
          <p:cNvSpPr/>
          <p:nvPr/>
        </p:nvSpPr>
        <p:spPr>
          <a:xfrm>
            <a:off x="2085519" y="3233863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E69E5808-C9F6-1666-48A9-349621A23761}"/>
              </a:ext>
            </a:extLst>
          </p:cNvPr>
          <p:cNvSpPr/>
          <p:nvPr/>
        </p:nvSpPr>
        <p:spPr>
          <a:xfrm>
            <a:off x="1432372" y="3171644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Звезда: 7 точек 25">
            <a:extLst>
              <a:ext uri="{FF2B5EF4-FFF2-40B4-BE49-F238E27FC236}">
                <a16:creationId xmlns:a16="http://schemas.microsoft.com/office/drawing/2014/main" id="{DF097759-B4DA-A45A-12E1-DB5EEF1C7777}"/>
              </a:ext>
            </a:extLst>
          </p:cNvPr>
          <p:cNvSpPr/>
          <p:nvPr/>
        </p:nvSpPr>
        <p:spPr>
          <a:xfrm>
            <a:off x="956127" y="3266521"/>
            <a:ext cx="511628" cy="457201"/>
          </a:xfrm>
          <a:prstGeom prst="star7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F78E5D6B-861E-2D8E-2F13-281EF3C45A9B}"/>
              </a:ext>
            </a:extLst>
          </p:cNvPr>
          <p:cNvSpPr/>
          <p:nvPr/>
        </p:nvSpPr>
        <p:spPr>
          <a:xfrm>
            <a:off x="3641272" y="4941500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E15B6327-38C0-BC96-6AA8-24EA3EDCBA01}"/>
              </a:ext>
            </a:extLst>
          </p:cNvPr>
          <p:cNvSpPr/>
          <p:nvPr/>
        </p:nvSpPr>
        <p:spPr>
          <a:xfrm>
            <a:off x="2061028" y="4919729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45E4148-7E1C-2B15-3E6F-D015AE9FADFE}"/>
              </a:ext>
            </a:extLst>
          </p:cNvPr>
          <p:cNvSpPr/>
          <p:nvPr/>
        </p:nvSpPr>
        <p:spPr>
          <a:xfrm>
            <a:off x="1240067" y="4925788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A011164-A5BE-DBF8-1C0E-6DC9725C03CC}"/>
              </a:ext>
            </a:extLst>
          </p:cNvPr>
          <p:cNvSpPr/>
          <p:nvPr/>
        </p:nvSpPr>
        <p:spPr>
          <a:xfrm>
            <a:off x="594861" y="5001987"/>
            <a:ext cx="511629" cy="576942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Звезда: 7 точек 26">
            <a:extLst>
              <a:ext uri="{FF2B5EF4-FFF2-40B4-BE49-F238E27FC236}">
                <a16:creationId xmlns:a16="http://schemas.microsoft.com/office/drawing/2014/main" id="{18F297BE-0E9E-A6BA-93B0-A18B1DD21753}"/>
              </a:ext>
            </a:extLst>
          </p:cNvPr>
          <p:cNvSpPr/>
          <p:nvPr/>
        </p:nvSpPr>
        <p:spPr>
          <a:xfrm>
            <a:off x="208641" y="5001987"/>
            <a:ext cx="511628" cy="457201"/>
          </a:xfrm>
          <a:prstGeom prst="star7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Звезда: 7 точек 20">
            <a:extLst>
              <a:ext uri="{FF2B5EF4-FFF2-40B4-BE49-F238E27FC236}">
                <a16:creationId xmlns:a16="http://schemas.microsoft.com/office/drawing/2014/main" id="{CD6006C2-6FCE-1830-BE76-B9694CEB71D9}"/>
              </a:ext>
            </a:extLst>
          </p:cNvPr>
          <p:cNvSpPr/>
          <p:nvPr/>
        </p:nvSpPr>
        <p:spPr>
          <a:xfrm>
            <a:off x="2468503" y="754294"/>
            <a:ext cx="511628" cy="457201"/>
          </a:xfrm>
          <a:prstGeom prst="star7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" name="Рисунок 1023">
            <a:extLst>
              <a:ext uri="{FF2B5EF4-FFF2-40B4-BE49-F238E27FC236}">
                <a16:creationId xmlns:a16="http://schemas.microsoft.com/office/drawing/2014/main" id="{0D6DF268-A03D-2618-938D-7023BD2B9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" y="-12218"/>
            <a:ext cx="1080710" cy="1025913"/>
          </a:xfrm>
          <a:prstGeom prst="rect">
            <a:avLst/>
          </a:prstGeom>
        </p:spPr>
      </p:pic>
      <p:pic>
        <p:nvPicPr>
          <p:cNvPr id="1032" name="Рисунок 1031">
            <a:extLst>
              <a:ext uri="{FF2B5EF4-FFF2-40B4-BE49-F238E27FC236}">
                <a16:creationId xmlns:a16="http://schemas.microsoft.com/office/drawing/2014/main" id="{12DD9C6E-4DC6-6071-FF0A-E414E77DAA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91" y="-12218"/>
            <a:ext cx="6646843" cy="6858000"/>
          </a:xfrm>
          <a:prstGeom prst="rect">
            <a:avLst/>
          </a:prstGeom>
        </p:spPr>
      </p:pic>
      <p:pic>
        <p:nvPicPr>
          <p:cNvPr id="4" name="Рисунок 3" descr="A cartoon of a blue frog&#10;&#10;AI-generated content may be incorrect.">
            <a:extLst>
              <a:ext uri="{FF2B5EF4-FFF2-40B4-BE49-F238E27FC236}">
                <a16:creationId xmlns:a16="http://schemas.microsoft.com/office/drawing/2014/main" id="{6E17BE4A-8F6A-6681-350A-68ADE25F2D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4425" y="3173846"/>
            <a:ext cx="2711448" cy="271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9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9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4A9B14-1468-49E1-8036-CC8D298BE76B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30708B09-BB90-41B1-9FCC-FD1839339F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1905DE-D78A-4E69-9C8B-1D26B17D6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76</Words>
  <Application>Microsoft Office PowerPoint</Application>
  <PresentationFormat>Widescreen</PresentationFormat>
  <Paragraphs>47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5</cp:revision>
  <dcterms:created xsi:type="dcterms:W3CDTF">2025-12-06T21:53:42Z</dcterms:created>
  <dcterms:modified xsi:type="dcterms:W3CDTF">2025-12-19T08:46:51Z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