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174BD-04F5-7162-E76A-265111689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29F607-2701-4127-C2DF-1F0481601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4695E-FE6E-0ED7-6E2E-1E8CF595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D7655-23CA-2F0F-4C1F-9D5760A1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BBF55-938E-1B04-2C83-58F83EE3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0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1BBDF-71DD-C14C-85A7-2EC87ADF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D0EE66-6880-07F7-16A7-2998E5377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EBE50-81B5-2F3E-2498-6AAD495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153334-78BF-769D-BA62-4B425CAD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7ED73-7E70-1BC2-244D-29AD0891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5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21C024-7732-DC5C-24BB-B0D1BAAC0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C2F99E-5C70-6400-694D-BB870B439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DD12A9-48BE-C93D-CD4E-3D86E9E0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D930E-0518-7F7D-3C18-EC357531D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DC218-2D92-54EF-71AC-844B43B6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7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F4A82-5027-45E2-ADCC-6040D7DDC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D1BA33-82D7-40AD-B04A-A54CF20BF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C977BB-288C-4C8B-B606-ED29548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58-7CE0-4CD0-BCB1-0D5FD820C818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23CC3-E383-4214-827B-77DF6D8F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E06BB-EBB1-4875-9E8F-A1735C79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9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D8048-02DC-4AD5-B6CB-35224B03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C00DA-66DA-44C0-88EB-F29512A35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ADFBF-BB66-4B8E-BE4C-F3DECE50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569E-F5D2-42C6-9A62-84B74037A4F9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0FC49-9661-4269-B998-A8C0E2B7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AFAAD9-B5FF-4333-8AB0-EFB23A37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19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E3BFB-F3C9-4D34-9664-30DA095B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D6DCA2-0302-4066-A533-880DC6495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F38025-533F-405E-88B8-97878B72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1B57-9DE7-42B1-ACC0-57DE22AB1644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F6EF1-84B0-4EA0-8FF4-065E1144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E1ACF1-ACE7-427E-8BAB-6D98A645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0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43F42-6F1A-4EB1-A1E5-663E2E2D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87058-C5E5-4510-A209-B904128ED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D12637-00A1-4E20-B1EC-0B816FEBA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B359C6-F1E6-40D8-92DB-351628C1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32A-1165-4C7E-A668-1111E5B42764}" type="datetime1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5FC0BF-CDD5-4C0A-9C79-887A458F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5B47EB-D42A-4977-8456-9DCE2E61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8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35BA8-D6CC-47FC-81C6-628185B0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BD9103-BBC9-462C-BE25-319D2430F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2D814-1060-4B35-88DB-8F29FF9F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FA04EA-6682-4541-9A42-D28781AD9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A9D64C-E89E-4214-9528-4B6A5AD09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A46EAD-46A5-4184-A318-2967825C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3E80-0147-4538-8265-F2C697B68931}" type="datetime1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73BFA6-E634-436E-B867-7AE13E97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E3B8C2-BCF6-440B-9839-6766650D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A39B-052E-4169-A51C-372A0A0C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02BD25-C700-4B54-BBE7-779A6EBA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A177-FE85-492F-8800-A5674131C27A}" type="datetime1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124245-C687-470D-A7D8-6D3349D2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53CEC8-3F01-46F1-8A4B-FCE905FD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72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651A65-A872-420F-808A-9F33C8DD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2427-E2A4-470B-B39F-CA80FAD6FA2B}" type="datetime1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0C1310-1DB5-4054-999F-EF2698A2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9D1BCB-4111-4D98-9FDE-755A8C59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0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458FC-9C82-4450-BE5D-6AC88120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C8E6D3-215A-4BD1-99C6-472086ED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B38896-5C14-4227-B167-0700257CE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1F1089-4580-46DC-8A95-9D5E7FDC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742-8B0E-477C-BC12-356F5AE49AEE}" type="datetime1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9397FC-F401-4875-AB6D-96ADEB88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65FBC9-CCA8-451E-86F2-E2EFCE52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6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C6F49-D811-5824-3C69-0484DC47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C073AA-1282-9DD7-E2C8-18138031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45D605-FF77-CB4A-1A55-570B113C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5683D-7975-F149-8310-F104B45F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D6BDF-49D7-C887-3F02-E4E69076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72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891CF-5661-46FF-9EA5-1ADA06F7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3CEDEE-549B-4F78-BA2C-D00034265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AED5AC-6DA6-47C3-B493-8B9438770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3584BA-2F3D-4EF0-919B-55CF32FC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80A1-9784-426E-9D20-B330BD2DD413}" type="datetime1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EF8812-A999-493A-943F-3A6ACF15D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AC4740-2496-4F07-B3DF-BEA1C060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91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FAA5C-8AFC-4CC4-834B-C3D145BE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DE000E-419A-4947-A636-80E3CD27C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9D4A2-0CC3-4D8C-9D2C-F66F4FED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F4FF-426F-4FDB-9A2C-110CC75A94AE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C314F-0DF7-401D-A813-7DA9D8A8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148E5-7C50-4208-A32F-40B4920E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48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824044-6D25-4445-A555-6E39D006F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D475DD-9C1B-49C9-B1FB-442108004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A48FC-E5C4-4696-9A7D-6AAC9F81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1DF-DD65-4451-8624-C65855CED614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DB4F9-69D5-4A24-8DD6-83C35358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2CC669-1165-49A0-A25D-9BC747DA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0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EB467-AB4B-AEC1-E700-5639607D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85506-6C8B-5338-AB94-F7C104440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87C948-7753-D516-533F-D69C1B5E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80FB10-F6BE-569B-BEFB-DE2ADEC2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36746-F0D5-AEE7-82A1-497FA32F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7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1C6BF-16B4-82C7-4D61-EF48D903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27929E-9EFC-2F55-B630-E8FA4258E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FBAB9B-9CDF-6746-3386-D1C031FC5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D47FD8-D5C1-1093-E29D-09D5F5AE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B97F2B-30F0-4F35-B0C7-AEE72366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23ED0C-E30A-468E-EF85-FC4AF420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5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BEEEA-7157-B216-86F1-0FC4A1FA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D61BB0-95E2-13B7-296C-9EDC03B43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8D5AD1-17EA-A5F3-2C21-FF7840C54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F68ACC-BE6F-099C-9899-486F0BCFA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37A13B-9E3A-E699-E38B-D8DA00909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8C794B-F487-3DF6-9889-3F9921AF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F10795-4E62-678C-BEC9-3240346C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95A070-5317-337D-24B9-1F1D6FA5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2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C2391-02DE-0812-9E98-A53B403E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D5DB71-8A51-FAA5-17D8-A8CCB556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741272-924D-391E-825C-446D9880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F0DA4D-CDBF-0410-2E9D-466D9C4C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8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485E64-3A73-86D9-1715-AA7E2BF2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F7045B-E39D-2B1E-A7FF-9D8D7136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CD0E62-6656-313F-713D-8AA03FE3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0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1A5A3-123D-F03F-E204-62883C26A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18194-F7EF-EE06-0867-CD5F3536D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D26E33-1FEB-3F21-C2B4-1905B5510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817CED-5C53-1393-47DD-68CFB2AE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57296A-E418-7BDA-3137-50EBCFCB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5D54A-B6A0-0E7C-9793-F11CE91D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1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C0EC9-B2AC-05AB-206D-FF6210D4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6FAECB-DDB9-EB5A-4BB0-AA3044168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23361A-5106-8720-96B0-50A5F9C5D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533361-AAAC-DCBC-6C05-1D052C30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9F2842-6C7E-9D01-45E7-BED1E3BA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1F3033-CEEF-977A-CA7C-07DB1FE5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6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19A49-2DAC-0F18-9B34-012AB964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583528-5886-0DE1-69DE-56AC71735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FD3308-3A88-08E1-2981-30F0A205C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EA5C5-3A05-4ED4-B693-694E50E618D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339E4-C666-F5F5-6C36-62FD01CFF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42AB-3F2F-BC5A-7270-F2334B9A2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5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01FE3-F38B-4E60-AFFC-1C2DE053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E69E2F-2CD0-4301-A59C-7020427C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DF782-5D24-428F-A706-3971B5FC1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F4590-BF54-4C61-B2D2-47CFBB679BC8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C62DA-9245-4F14-A0DB-3AC182C80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C4B4D-D667-44B1-914E-1DA9E0D22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1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EC812A-E6CE-7A87-DFD6-5805AB7E9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" b="12935"/>
          <a:stretch>
            <a:fillRect/>
          </a:stretch>
        </p:blipFill>
        <p:spPr>
          <a:xfrm>
            <a:off x="0" y="-26571"/>
            <a:ext cx="12217231" cy="710067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1870B82-CFC3-4EE5-9CEE-AA552D4632C6}"/>
              </a:ext>
            </a:extLst>
          </p:cNvPr>
          <p:cNvSpPr/>
          <p:nvPr/>
        </p:nvSpPr>
        <p:spPr>
          <a:xfrm>
            <a:off x="5027644" y="167951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CF5DABE-2286-4617-A986-902AC37155D1}"/>
              </a:ext>
            </a:extLst>
          </p:cNvPr>
          <p:cNvSpPr/>
          <p:nvPr/>
        </p:nvSpPr>
        <p:spPr>
          <a:xfrm>
            <a:off x="5027643" y="2360644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1EC3DC7-53BB-4055-BAEB-52C08698E03F}"/>
              </a:ext>
            </a:extLst>
          </p:cNvPr>
          <p:cNvSpPr/>
          <p:nvPr/>
        </p:nvSpPr>
        <p:spPr>
          <a:xfrm>
            <a:off x="5027643" y="4553338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478CD49-6A19-4230-B3C2-EEE9B6F02C7D}"/>
              </a:ext>
            </a:extLst>
          </p:cNvPr>
          <p:cNvSpPr/>
          <p:nvPr/>
        </p:nvSpPr>
        <p:spPr>
          <a:xfrm>
            <a:off x="2735424" y="167951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96B5EFB-927D-4ACF-8793-FC8D9A8E9526}"/>
              </a:ext>
            </a:extLst>
          </p:cNvPr>
          <p:cNvSpPr/>
          <p:nvPr/>
        </p:nvSpPr>
        <p:spPr>
          <a:xfrm>
            <a:off x="2735423" y="2360644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B5132C2-64FE-48DD-96B9-B4F198C5BCD9}"/>
              </a:ext>
            </a:extLst>
          </p:cNvPr>
          <p:cNvSpPr/>
          <p:nvPr/>
        </p:nvSpPr>
        <p:spPr>
          <a:xfrm>
            <a:off x="2735423" y="4553338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0C89361-A95C-4CAD-A046-024025AFB32A}"/>
              </a:ext>
            </a:extLst>
          </p:cNvPr>
          <p:cNvSpPr/>
          <p:nvPr/>
        </p:nvSpPr>
        <p:spPr>
          <a:xfrm>
            <a:off x="7319866" y="167951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EF50FA4-5D6F-4D40-806C-E5EF4961C9ED}"/>
              </a:ext>
            </a:extLst>
          </p:cNvPr>
          <p:cNvSpPr/>
          <p:nvPr/>
        </p:nvSpPr>
        <p:spPr>
          <a:xfrm>
            <a:off x="7319865" y="2360644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CD8373D-4026-4EDF-98C3-49C7A20EB8A2}"/>
              </a:ext>
            </a:extLst>
          </p:cNvPr>
          <p:cNvSpPr/>
          <p:nvPr/>
        </p:nvSpPr>
        <p:spPr>
          <a:xfrm>
            <a:off x="7319865" y="4553338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0625281B-2CAD-4070-8402-C8AB2A5CC61C}"/>
              </a:ext>
            </a:extLst>
          </p:cNvPr>
          <p:cNvGrpSpPr/>
          <p:nvPr/>
        </p:nvGrpSpPr>
        <p:grpSpPr>
          <a:xfrm>
            <a:off x="2687296" y="153953"/>
            <a:ext cx="654570" cy="654570"/>
            <a:chOff x="1402523" y="5139192"/>
            <a:chExt cx="724870" cy="724870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11A40521-302F-47E0-A129-D6A2B1E67526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51687F1-CDEF-4D91-ABC1-B24C8EEA3533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055E296-A433-43F0-9F13-FD3F4C4F6E7A}"/>
              </a:ext>
            </a:extLst>
          </p:cNvPr>
          <p:cNvGrpSpPr/>
          <p:nvPr/>
        </p:nvGrpSpPr>
        <p:grpSpPr>
          <a:xfrm>
            <a:off x="4185010" y="77003"/>
            <a:ext cx="731520" cy="731520"/>
            <a:chOff x="1096588" y="3248372"/>
            <a:chExt cx="731520" cy="731520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09C2AC2C-32BA-46C4-B452-B4099EE2E6A5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Знак умножения 42">
              <a:extLst>
                <a:ext uri="{FF2B5EF4-FFF2-40B4-BE49-F238E27FC236}">
                  <a16:creationId xmlns:a16="http://schemas.microsoft.com/office/drawing/2014/main" id="{93B985E4-F63D-4508-9B82-4FF2A725193F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FD18DB8-6FF5-4C80-9061-AC5D4D56EECB}"/>
              </a:ext>
            </a:extLst>
          </p:cNvPr>
          <p:cNvGrpSpPr/>
          <p:nvPr/>
        </p:nvGrpSpPr>
        <p:grpSpPr>
          <a:xfrm>
            <a:off x="2738489" y="2371401"/>
            <a:ext cx="654570" cy="654570"/>
            <a:chOff x="1402523" y="5139192"/>
            <a:chExt cx="724870" cy="724870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D7BF34F3-C1B4-4B62-A536-28A074E6AFC9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3B04F54F-17F9-4B20-B4AC-2C273E2DD6B2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7D42B7DA-B903-4B9F-917E-D625FD4536BD}"/>
              </a:ext>
            </a:extLst>
          </p:cNvPr>
          <p:cNvGrpSpPr/>
          <p:nvPr/>
        </p:nvGrpSpPr>
        <p:grpSpPr>
          <a:xfrm>
            <a:off x="4203545" y="2337995"/>
            <a:ext cx="731520" cy="731520"/>
            <a:chOff x="1096588" y="3248372"/>
            <a:chExt cx="731520" cy="731520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781AE2E4-94E6-4806-9277-523E95394537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Знак умножения 50">
              <a:extLst>
                <a:ext uri="{FF2B5EF4-FFF2-40B4-BE49-F238E27FC236}">
                  <a16:creationId xmlns:a16="http://schemas.microsoft.com/office/drawing/2014/main" id="{8E22FAD5-DEE9-4962-9C84-0EBDCEAAF6DE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B634AD-2BF5-4ABB-8C6E-A0CD2CDBC462}"/>
              </a:ext>
            </a:extLst>
          </p:cNvPr>
          <p:cNvGrpSpPr/>
          <p:nvPr/>
        </p:nvGrpSpPr>
        <p:grpSpPr>
          <a:xfrm>
            <a:off x="5023917" y="165799"/>
            <a:ext cx="654570" cy="654570"/>
            <a:chOff x="1402523" y="5139192"/>
            <a:chExt cx="724870" cy="72487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86F83176-6D17-446E-87DD-4F031B83FED4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F857F671-585C-4EBC-A1DC-868702402517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DD9F475-8F71-4F01-B61F-4D5C1595D82E}"/>
              </a:ext>
            </a:extLst>
          </p:cNvPr>
          <p:cNvGrpSpPr/>
          <p:nvPr/>
        </p:nvGrpSpPr>
        <p:grpSpPr>
          <a:xfrm>
            <a:off x="6499859" y="110621"/>
            <a:ext cx="731520" cy="731520"/>
            <a:chOff x="1096588" y="3248372"/>
            <a:chExt cx="731520" cy="731520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2A662BAF-7FE5-4018-A4B9-97AE146D7D96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Знак умножения 58">
              <a:extLst>
                <a:ext uri="{FF2B5EF4-FFF2-40B4-BE49-F238E27FC236}">
                  <a16:creationId xmlns:a16="http://schemas.microsoft.com/office/drawing/2014/main" id="{383116B6-A266-4776-B96D-2DA81E423CDB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FC875F-1353-4200-A630-8EB11783BD3B}"/>
              </a:ext>
            </a:extLst>
          </p:cNvPr>
          <p:cNvGrpSpPr/>
          <p:nvPr/>
        </p:nvGrpSpPr>
        <p:grpSpPr>
          <a:xfrm>
            <a:off x="5029429" y="2376470"/>
            <a:ext cx="654570" cy="654570"/>
            <a:chOff x="1402523" y="5139192"/>
            <a:chExt cx="724870" cy="724870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7AE17E73-CE73-4032-B940-22A46FF56D31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5517BC75-64A5-4B69-8056-13A2DCB7D35E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7884140-BC6C-4DAA-83B5-6CE8E46F79F6}"/>
              </a:ext>
            </a:extLst>
          </p:cNvPr>
          <p:cNvGrpSpPr/>
          <p:nvPr/>
        </p:nvGrpSpPr>
        <p:grpSpPr>
          <a:xfrm>
            <a:off x="6503101" y="2273637"/>
            <a:ext cx="731520" cy="731520"/>
            <a:chOff x="1096588" y="3248372"/>
            <a:chExt cx="731520" cy="731520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A671D424-E251-4DA4-A5E9-9491C77A673B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Знак умножения 66">
              <a:extLst>
                <a:ext uri="{FF2B5EF4-FFF2-40B4-BE49-F238E27FC236}">
                  <a16:creationId xmlns:a16="http://schemas.microsoft.com/office/drawing/2014/main" id="{A4217286-43F7-4C78-9F55-C4474617C661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950B7DE-4840-4523-813E-73E8E0008D7E}"/>
              </a:ext>
            </a:extLst>
          </p:cNvPr>
          <p:cNvGrpSpPr/>
          <p:nvPr/>
        </p:nvGrpSpPr>
        <p:grpSpPr>
          <a:xfrm>
            <a:off x="7320003" y="161132"/>
            <a:ext cx="654570" cy="654570"/>
            <a:chOff x="1402523" y="5139192"/>
            <a:chExt cx="724870" cy="724870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6F3F87A4-A33B-48B9-A556-6360849C1B4E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CEE7578F-7943-4B15-B2BD-33035CD29C68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817CAE2-F939-45E5-89FB-6539548FC775}"/>
              </a:ext>
            </a:extLst>
          </p:cNvPr>
          <p:cNvGrpSpPr/>
          <p:nvPr/>
        </p:nvGrpSpPr>
        <p:grpSpPr>
          <a:xfrm>
            <a:off x="8795945" y="116840"/>
            <a:ext cx="731520" cy="731520"/>
            <a:chOff x="1096588" y="3248372"/>
            <a:chExt cx="731520" cy="73152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8CD578A2-68E2-4AEF-AC97-25F5E1C3D786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Знак умножения 74">
              <a:extLst>
                <a:ext uri="{FF2B5EF4-FFF2-40B4-BE49-F238E27FC236}">
                  <a16:creationId xmlns:a16="http://schemas.microsoft.com/office/drawing/2014/main" id="{2AB2B4F6-C475-473E-9E7B-542B352C0EC3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3EC6A5BE-33E7-4E09-A481-FF0327CDEF1A}"/>
              </a:ext>
            </a:extLst>
          </p:cNvPr>
          <p:cNvGrpSpPr/>
          <p:nvPr/>
        </p:nvGrpSpPr>
        <p:grpSpPr>
          <a:xfrm>
            <a:off x="7305236" y="2314941"/>
            <a:ext cx="654570" cy="654570"/>
            <a:chOff x="1402523" y="5139192"/>
            <a:chExt cx="724870" cy="724870"/>
          </a:xfrm>
        </p:grpSpPr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F5A66CEE-20B1-4C64-96A9-FEB1EC6B1020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6EB6B539-F2EF-4016-A18B-FBB941C6B462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B23FEEF-7631-43B7-BA47-668138587EE3}"/>
              </a:ext>
            </a:extLst>
          </p:cNvPr>
          <p:cNvGrpSpPr/>
          <p:nvPr/>
        </p:nvGrpSpPr>
        <p:grpSpPr>
          <a:xfrm>
            <a:off x="8802950" y="2292421"/>
            <a:ext cx="731520" cy="731520"/>
            <a:chOff x="1096588" y="3248372"/>
            <a:chExt cx="731520" cy="731520"/>
          </a:xfrm>
        </p:grpSpPr>
        <p:sp>
          <p:nvSpPr>
            <p:cNvPr id="106" name="Прямоугольник: скругленные углы 105">
              <a:extLst>
                <a:ext uri="{FF2B5EF4-FFF2-40B4-BE49-F238E27FC236}">
                  <a16:creationId xmlns:a16="http://schemas.microsoft.com/office/drawing/2014/main" id="{69E6E042-1139-4C36-AAB3-D10C4B263EB2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Знак умножения 106">
              <a:extLst>
                <a:ext uri="{FF2B5EF4-FFF2-40B4-BE49-F238E27FC236}">
                  <a16:creationId xmlns:a16="http://schemas.microsoft.com/office/drawing/2014/main" id="{10BCBAE8-5723-4A7E-9715-CD3270249040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A04246A0-F813-444C-A9E0-1DC6CCDCD612}"/>
              </a:ext>
            </a:extLst>
          </p:cNvPr>
          <p:cNvGrpSpPr/>
          <p:nvPr/>
        </p:nvGrpSpPr>
        <p:grpSpPr>
          <a:xfrm>
            <a:off x="2702696" y="4555077"/>
            <a:ext cx="654570" cy="654570"/>
            <a:chOff x="1402523" y="5139192"/>
            <a:chExt cx="724870" cy="724870"/>
          </a:xfrm>
        </p:grpSpPr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00CAE98C-CBC6-46DE-8BB2-75C57D4B9FAF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10E77496-E7F3-4A5A-B6D9-F7F1B00C69F6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8C524353-5F61-49DA-B939-73761ACF7AF1}"/>
              </a:ext>
            </a:extLst>
          </p:cNvPr>
          <p:cNvGrpSpPr/>
          <p:nvPr/>
        </p:nvGrpSpPr>
        <p:grpSpPr>
          <a:xfrm>
            <a:off x="4189668" y="4490580"/>
            <a:ext cx="731520" cy="731520"/>
            <a:chOff x="1096588" y="3248372"/>
            <a:chExt cx="731520" cy="731520"/>
          </a:xfrm>
        </p:grpSpPr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CE070B58-DE08-4375-87D7-D059B19761DC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Знак умножения 114">
              <a:extLst>
                <a:ext uri="{FF2B5EF4-FFF2-40B4-BE49-F238E27FC236}">
                  <a16:creationId xmlns:a16="http://schemas.microsoft.com/office/drawing/2014/main" id="{56185BD7-B549-4AFC-B8C2-FAFD95A2D330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69243DC9-4C16-4ED3-8200-9CBD452F196A}"/>
              </a:ext>
            </a:extLst>
          </p:cNvPr>
          <p:cNvGrpSpPr/>
          <p:nvPr/>
        </p:nvGrpSpPr>
        <p:grpSpPr>
          <a:xfrm>
            <a:off x="5010619" y="4566776"/>
            <a:ext cx="654570" cy="654570"/>
            <a:chOff x="1402523" y="5139192"/>
            <a:chExt cx="724870" cy="724870"/>
          </a:xfrm>
        </p:grpSpPr>
        <p:sp>
          <p:nvSpPr>
            <p:cNvPr id="119" name="Прямоугольник: скругленные углы 118">
              <a:extLst>
                <a:ext uri="{FF2B5EF4-FFF2-40B4-BE49-F238E27FC236}">
                  <a16:creationId xmlns:a16="http://schemas.microsoft.com/office/drawing/2014/main" id="{4BDE0895-9813-4607-B7DD-4F722C40A2F5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7E0D373D-37BD-41AA-BE5C-B694A4291551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3556F990-1171-423A-ABB3-9328E96B0792}"/>
              </a:ext>
            </a:extLst>
          </p:cNvPr>
          <p:cNvGrpSpPr/>
          <p:nvPr/>
        </p:nvGrpSpPr>
        <p:grpSpPr>
          <a:xfrm>
            <a:off x="6486561" y="4500712"/>
            <a:ext cx="731520" cy="731520"/>
            <a:chOff x="1096588" y="3248372"/>
            <a:chExt cx="731520" cy="731520"/>
          </a:xfrm>
        </p:grpSpPr>
        <p:sp>
          <p:nvSpPr>
            <p:cNvPr id="122" name="Прямоугольник: скругленные углы 121">
              <a:extLst>
                <a:ext uri="{FF2B5EF4-FFF2-40B4-BE49-F238E27FC236}">
                  <a16:creationId xmlns:a16="http://schemas.microsoft.com/office/drawing/2014/main" id="{848B2EF4-A9DC-49B0-8A84-D5413CF60A46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Знак умножения 122">
              <a:extLst>
                <a:ext uri="{FF2B5EF4-FFF2-40B4-BE49-F238E27FC236}">
                  <a16:creationId xmlns:a16="http://schemas.microsoft.com/office/drawing/2014/main" id="{E70AB91F-56F7-4CF8-B5D3-1B250644923B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BDE3C39A-E548-4FB9-B756-5CECB8CFE6CF}"/>
              </a:ext>
            </a:extLst>
          </p:cNvPr>
          <p:cNvGrpSpPr/>
          <p:nvPr/>
        </p:nvGrpSpPr>
        <p:grpSpPr>
          <a:xfrm>
            <a:off x="7305236" y="4576032"/>
            <a:ext cx="654570" cy="654570"/>
            <a:chOff x="1402523" y="5139192"/>
            <a:chExt cx="724870" cy="724870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BBB672CD-8A96-4AB2-8686-2CA1BD737ECB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CDB59168-7758-4EE0-B7DD-35095EE7249E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33853697-741C-4F3A-B6FD-C5A290CEA1F6}"/>
              </a:ext>
            </a:extLst>
          </p:cNvPr>
          <p:cNvGrpSpPr/>
          <p:nvPr/>
        </p:nvGrpSpPr>
        <p:grpSpPr>
          <a:xfrm>
            <a:off x="8802950" y="4499082"/>
            <a:ext cx="731520" cy="731520"/>
            <a:chOff x="1096588" y="3248372"/>
            <a:chExt cx="731520" cy="731520"/>
          </a:xfrm>
        </p:grpSpPr>
        <p:sp>
          <p:nvSpPr>
            <p:cNvPr id="130" name="Прямоугольник: скругленные углы 129">
              <a:extLst>
                <a:ext uri="{FF2B5EF4-FFF2-40B4-BE49-F238E27FC236}">
                  <a16:creationId xmlns:a16="http://schemas.microsoft.com/office/drawing/2014/main" id="{1028AAE4-4D88-4B71-B186-90C63265F695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Знак умножения 130">
              <a:extLst>
                <a:ext uri="{FF2B5EF4-FFF2-40B4-BE49-F238E27FC236}">
                  <a16:creationId xmlns:a16="http://schemas.microsoft.com/office/drawing/2014/main" id="{17C5E760-C653-4883-A2F2-8D7620E416DA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428F4E-FDBD-C476-768E-389EF26A7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66" y="3834060"/>
            <a:ext cx="2704852" cy="270485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5CEB463-9BA0-C823-10C4-42524D380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1" y="139674"/>
            <a:ext cx="1053350" cy="95698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69DC773-2E38-1345-0FC0-9E5F1ECBA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" y="5819478"/>
            <a:ext cx="1038710" cy="89884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9F1D3DA-ED41-4ACF-F775-DE6C047E4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" y="844558"/>
            <a:ext cx="958065" cy="97375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868FF03-2EB8-D5CC-DA39-E27DE74EC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2962" y="878122"/>
            <a:ext cx="957155" cy="96934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D246CE83-94E6-66E1-78FD-B1B5391A96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095" y="861340"/>
            <a:ext cx="957155" cy="96934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A6F194-F690-B800-9EB9-0F9DC9BF7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074" y="4762232"/>
            <a:ext cx="957155" cy="969348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EFC10738-E446-2006-8D8A-97A66DEBC0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169" y="4759726"/>
            <a:ext cx="957155" cy="96934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1A2F364A-9C4C-DEC2-D5F8-726502B9C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47346"/>
            <a:ext cx="957155" cy="96934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5A92AC57-A31E-B345-6917-8852633FA0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92431">
            <a:off x="5709675" y="3372676"/>
            <a:ext cx="960504" cy="96050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B3EC4B2-4F8B-D84E-886C-7CD3EB3988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15" y="2868966"/>
            <a:ext cx="734536" cy="7345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C8ADEE-E679-3D3D-0E72-1E2E37F670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24" y="1159569"/>
            <a:ext cx="1161723" cy="11617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6F3350-0A1E-F42F-F225-58F3BFA3A10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43037"/>
          <a:stretch>
            <a:fillRect/>
          </a:stretch>
        </p:blipFill>
        <p:spPr>
          <a:xfrm>
            <a:off x="5628803" y="3834060"/>
            <a:ext cx="1164437" cy="66329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4F750C-D653-6B61-35FA-4F80A7F8E5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1961" y="3197235"/>
            <a:ext cx="1164437" cy="116443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2986546-B30F-380C-61F4-4C812F905F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6812" y="918518"/>
            <a:ext cx="1164437" cy="1164437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3D6CDB24-17A5-DD55-AFCA-17350A9D65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509163">
            <a:off x="7691219" y="1376808"/>
            <a:ext cx="1133954" cy="113395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50B867C-3114-5214-E45C-E71D8A4838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0660" y="1106064"/>
            <a:ext cx="1164437" cy="116443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DFA4C3-E99F-AC14-D430-C948FA2D7D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863844">
            <a:off x="7776890" y="3728704"/>
            <a:ext cx="1060796" cy="10668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E87B421-04E2-96E6-AA18-9B5E7B4023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7725" y="3137400"/>
            <a:ext cx="1164437" cy="116443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E28971B-BEC7-3A53-F774-BDDC5A33BE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9303" y="5611416"/>
            <a:ext cx="1061135" cy="106113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C87D13C-394A-962B-29E7-DFE88F019B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4538" y="5479000"/>
            <a:ext cx="1164437" cy="116443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CAB022C-E8AE-90ED-8AF4-1521C55EE1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4369" y="5479000"/>
            <a:ext cx="1164437" cy="1164437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95C4469B-E7BC-AD82-F7AF-B9360EB79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73630">
            <a:off x="3188437" y="651724"/>
            <a:ext cx="1133082" cy="113308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8EAA7B8-FB78-F5DE-F962-2A85F0A7A2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8981" flipH="1">
            <a:off x="3226972" y="5426540"/>
            <a:ext cx="1133954" cy="1133954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8D301DD-E790-0D66-9DAA-3C2804283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314" y="4446979"/>
            <a:ext cx="1061135" cy="106113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53CB9D59-A407-0CFF-37C1-B77B1EE4E4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6543">
            <a:off x="5502474" y="5455934"/>
            <a:ext cx="1133954" cy="1133954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1B79A24-952C-D991-310C-2AC8CA0385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86270">
            <a:off x="3556728" y="3524635"/>
            <a:ext cx="1133954" cy="1133954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BD93BB20-B100-2BF7-4524-BEF405E8C8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560163">
            <a:off x="5399573" y="1323883"/>
            <a:ext cx="1133954" cy="1133954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B68ED3CA-D5B1-410F-B1E7-C90D5AB3C617}"/>
              </a:ext>
            </a:extLst>
          </p:cNvPr>
          <p:cNvSpPr/>
          <p:nvPr/>
        </p:nvSpPr>
        <p:spPr>
          <a:xfrm>
            <a:off x="3073807" y="598560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Знак умножения 43">
            <a:extLst>
              <a:ext uri="{FF2B5EF4-FFF2-40B4-BE49-F238E27FC236}">
                <a16:creationId xmlns:a16="http://schemas.microsoft.com/office/drawing/2014/main" id="{30C3CDD0-722B-4DB3-8B20-C6FBE42973F5}"/>
              </a:ext>
            </a:extLst>
          </p:cNvPr>
          <p:cNvSpPr/>
          <p:nvPr/>
        </p:nvSpPr>
        <p:spPr>
          <a:xfrm>
            <a:off x="2445628" y="97984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7471AA14-FC1A-492F-B8AD-58C79D3AA532}"/>
              </a:ext>
            </a:extLst>
          </p:cNvPr>
          <p:cNvSpPr/>
          <p:nvPr/>
        </p:nvSpPr>
        <p:spPr>
          <a:xfrm>
            <a:off x="3164241" y="2781517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Знак умножения 52">
            <a:extLst>
              <a:ext uri="{FF2B5EF4-FFF2-40B4-BE49-F238E27FC236}">
                <a16:creationId xmlns:a16="http://schemas.microsoft.com/office/drawing/2014/main" id="{76F0360F-C966-4200-BEE4-042877434B9A}"/>
              </a:ext>
            </a:extLst>
          </p:cNvPr>
          <p:cNvSpPr/>
          <p:nvPr/>
        </p:nvSpPr>
        <p:spPr>
          <a:xfrm>
            <a:off x="2477838" y="2314847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7AEF3AD7-039C-4677-9E14-832EB018C5BE}"/>
              </a:ext>
            </a:extLst>
          </p:cNvPr>
          <p:cNvSpPr/>
          <p:nvPr/>
        </p:nvSpPr>
        <p:spPr>
          <a:xfrm>
            <a:off x="5393101" y="636450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Знак умножения 60">
            <a:extLst>
              <a:ext uri="{FF2B5EF4-FFF2-40B4-BE49-F238E27FC236}">
                <a16:creationId xmlns:a16="http://schemas.microsoft.com/office/drawing/2014/main" id="{E4F45CF2-DB93-4431-846F-8EAA3932655E}"/>
              </a:ext>
            </a:extLst>
          </p:cNvPr>
          <p:cNvSpPr/>
          <p:nvPr/>
        </p:nvSpPr>
        <p:spPr>
          <a:xfrm>
            <a:off x="4759839" y="-4747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79F31A6B-C177-4BC1-B7AD-818644CCA3BE}"/>
              </a:ext>
            </a:extLst>
          </p:cNvPr>
          <p:cNvSpPr/>
          <p:nvPr/>
        </p:nvSpPr>
        <p:spPr>
          <a:xfrm>
            <a:off x="5376535" y="2744062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Знак умножения 68">
            <a:extLst>
              <a:ext uri="{FF2B5EF4-FFF2-40B4-BE49-F238E27FC236}">
                <a16:creationId xmlns:a16="http://schemas.microsoft.com/office/drawing/2014/main" id="{62796E72-00AD-4387-A3F1-DC4F8CF5D411}"/>
              </a:ext>
            </a:extLst>
          </p:cNvPr>
          <p:cNvSpPr/>
          <p:nvPr/>
        </p:nvSpPr>
        <p:spPr>
          <a:xfrm>
            <a:off x="4807694" y="2175141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CCF52ECC-9693-4DB9-B508-AFF3AF26A232}"/>
              </a:ext>
            </a:extLst>
          </p:cNvPr>
          <p:cNvSpPr/>
          <p:nvPr/>
        </p:nvSpPr>
        <p:spPr>
          <a:xfrm>
            <a:off x="7647403" y="632946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id="{706A5024-5B67-4D06-87C6-1A053EF41F82}"/>
              </a:ext>
            </a:extLst>
          </p:cNvPr>
          <p:cNvSpPr/>
          <p:nvPr/>
        </p:nvSpPr>
        <p:spPr>
          <a:xfrm>
            <a:off x="7677185" y="2786922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id="{47F13A0D-6405-4717-9D38-5A3509C08019}"/>
              </a:ext>
            </a:extLst>
          </p:cNvPr>
          <p:cNvSpPr/>
          <p:nvPr/>
        </p:nvSpPr>
        <p:spPr>
          <a:xfrm>
            <a:off x="5403938" y="4966916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Знак умножения 124">
            <a:extLst>
              <a:ext uri="{FF2B5EF4-FFF2-40B4-BE49-F238E27FC236}">
                <a16:creationId xmlns:a16="http://schemas.microsoft.com/office/drawing/2014/main" id="{5E1CA62A-CC43-43D0-98AD-E0B74E044208}"/>
              </a:ext>
            </a:extLst>
          </p:cNvPr>
          <p:cNvSpPr/>
          <p:nvPr/>
        </p:nvSpPr>
        <p:spPr>
          <a:xfrm>
            <a:off x="4788409" y="4345727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5A7C4EEA-0397-4F79-AC3A-66E376A541C3}"/>
              </a:ext>
            </a:extLst>
          </p:cNvPr>
          <p:cNvSpPr/>
          <p:nvPr/>
        </p:nvSpPr>
        <p:spPr>
          <a:xfrm>
            <a:off x="7691069" y="5037782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Знак умножения 76">
            <a:extLst>
              <a:ext uri="{FF2B5EF4-FFF2-40B4-BE49-F238E27FC236}">
                <a16:creationId xmlns:a16="http://schemas.microsoft.com/office/drawing/2014/main" id="{FF1EC786-7C32-4B3C-A39F-985CD8237DF1}"/>
              </a:ext>
            </a:extLst>
          </p:cNvPr>
          <p:cNvSpPr/>
          <p:nvPr/>
        </p:nvSpPr>
        <p:spPr>
          <a:xfrm>
            <a:off x="7031608" y="42866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Знак умножения 108">
            <a:extLst>
              <a:ext uri="{FF2B5EF4-FFF2-40B4-BE49-F238E27FC236}">
                <a16:creationId xmlns:a16="http://schemas.microsoft.com/office/drawing/2014/main" id="{BF2504DA-B796-4D78-ACB8-69B4FA2D82F3}"/>
              </a:ext>
            </a:extLst>
          </p:cNvPr>
          <p:cNvSpPr/>
          <p:nvPr/>
        </p:nvSpPr>
        <p:spPr>
          <a:xfrm>
            <a:off x="7031608" y="2170119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Знак умножения 132">
            <a:extLst>
              <a:ext uri="{FF2B5EF4-FFF2-40B4-BE49-F238E27FC236}">
                <a16:creationId xmlns:a16="http://schemas.microsoft.com/office/drawing/2014/main" id="{F486C718-0BC6-4B82-A9F1-C3C552B11105}"/>
              </a:ext>
            </a:extLst>
          </p:cNvPr>
          <p:cNvSpPr/>
          <p:nvPr/>
        </p:nvSpPr>
        <p:spPr>
          <a:xfrm>
            <a:off x="7063959" y="4482256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ACEF9CB-4C06-E2CC-E802-CA20ECD7993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44850"/>
          <a:stretch>
            <a:fillRect/>
          </a:stretch>
        </p:blipFill>
        <p:spPr>
          <a:xfrm rot="5400000">
            <a:off x="2647857" y="5253629"/>
            <a:ext cx="1101889" cy="646660"/>
          </a:xfrm>
          <a:prstGeom prst="rect">
            <a:avLst/>
          </a:prstGeom>
        </p:spPr>
      </p:pic>
      <p:sp>
        <p:nvSpPr>
          <p:cNvPr id="116" name="Овал 115">
            <a:extLst>
              <a:ext uri="{FF2B5EF4-FFF2-40B4-BE49-F238E27FC236}">
                <a16:creationId xmlns:a16="http://schemas.microsoft.com/office/drawing/2014/main" id="{871941B0-CBE9-4618-B164-AFC7C5AEBDF0}"/>
              </a:ext>
            </a:extLst>
          </p:cNvPr>
          <p:cNvSpPr/>
          <p:nvPr/>
        </p:nvSpPr>
        <p:spPr>
          <a:xfrm>
            <a:off x="3151932" y="5033058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Знак умножения 116">
            <a:extLst>
              <a:ext uri="{FF2B5EF4-FFF2-40B4-BE49-F238E27FC236}">
                <a16:creationId xmlns:a16="http://schemas.microsoft.com/office/drawing/2014/main" id="{71B6E34C-AD26-457A-A1D9-E8650E7D2E3D}"/>
              </a:ext>
            </a:extLst>
          </p:cNvPr>
          <p:cNvSpPr/>
          <p:nvPr/>
        </p:nvSpPr>
        <p:spPr>
          <a:xfrm>
            <a:off x="2544955" y="4409353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0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4" grpId="0" animBg="1"/>
      <p:bldP spid="44" grpId="1" animBg="1"/>
      <p:bldP spid="52" grpId="0" animBg="1"/>
      <p:bldP spid="52" grpId="1" animBg="1"/>
      <p:bldP spid="53" grpId="0" animBg="1"/>
      <p:bldP spid="53" grpId="1" animBg="1"/>
      <p:bldP spid="60" grpId="0" animBg="1"/>
      <p:bldP spid="60" grpId="1" animBg="1"/>
      <p:bldP spid="61" grpId="0" animBg="1"/>
      <p:bldP spid="61" grpId="1" animBg="1"/>
      <p:bldP spid="68" grpId="0" animBg="1"/>
      <p:bldP spid="68" grpId="1" animBg="1"/>
      <p:bldP spid="69" grpId="0" animBg="1"/>
      <p:bldP spid="69" grpId="1" animBg="1"/>
      <p:bldP spid="76" grpId="0" animBg="1"/>
      <p:bldP spid="76" grpId="1" animBg="1"/>
      <p:bldP spid="108" grpId="0" animBg="1"/>
      <p:bldP spid="108" grpId="1" animBg="1"/>
      <p:bldP spid="124" grpId="0" animBg="1"/>
      <p:bldP spid="124" grpId="1" animBg="1"/>
      <p:bldP spid="125" grpId="0" animBg="1"/>
      <p:bldP spid="125" grpId="1" animBg="1"/>
      <p:bldP spid="132" grpId="0" animBg="1"/>
      <p:bldP spid="132" grpId="1" animBg="1"/>
      <p:bldP spid="77" grpId="0" animBg="1"/>
      <p:bldP spid="77" grpId="1" animBg="1"/>
      <p:bldP spid="109" grpId="0" animBg="1"/>
      <p:bldP spid="109" grpId="1" animBg="1"/>
      <p:bldP spid="133" grpId="0" animBg="1"/>
      <p:bldP spid="133" grpId="1" animBg="1"/>
      <p:bldP spid="116" grpId="0" animBg="1"/>
      <p:bldP spid="116" grpId="1" animBg="1"/>
      <p:bldP spid="117" grpId="0" animBg="1"/>
      <p:bldP spid="1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941BC3-F8C2-43A7-AF4E-AD8B3C87D02E}"/>
</file>

<file path=customXml/itemProps2.xml><?xml version="1.0" encoding="utf-8"?>
<ds:datastoreItem xmlns:ds="http://schemas.openxmlformats.org/officeDocument/2006/customXml" ds:itemID="{9C44FB5C-BFD7-4497-ABF8-414B31E1A3E2}"/>
</file>

<file path=customXml/itemProps3.xml><?xml version="1.0" encoding="utf-8"?>
<ds:datastoreItem xmlns:ds="http://schemas.openxmlformats.org/officeDocument/2006/customXml" ds:itemID="{CCE54B28-161A-44A0-BEBB-8C0EA76E3018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2025-12-18T20:33:22Z</dcterms:created>
  <dcterms:modified xsi:type="dcterms:W3CDTF">2025-12-19T00:16:50Z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