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097318-8963-18A9-E5B3-9B2E42440BD9}" v="3" dt="2025-12-22T12:15:12.1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7" d="100"/>
          <a:sy n="47" d="100"/>
        </p:scale>
        <p:origin x="2035" y="10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ovaasya3" userId="S::somovaasya3_gmail.com#ext#@slideedu.onmicrosoft.com::05b36399-d501-4a7b-87fd-615099445ab5" providerId="AD" clId="Web-{33097318-8963-18A9-E5B3-9B2E42440BD9}"/>
    <pc:docChg chg="modSld">
      <pc:chgData name="somovaasya3" userId="S::somovaasya3_gmail.com#ext#@slideedu.onmicrosoft.com::05b36399-d501-4a7b-87fd-615099445ab5" providerId="AD" clId="Web-{33097318-8963-18A9-E5B3-9B2E42440BD9}" dt="2025-12-22T12:15:12.158" v="2" actId="1076"/>
      <pc:docMkLst>
        <pc:docMk/>
      </pc:docMkLst>
      <pc:sldChg chg="modSp">
        <pc:chgData name="somovaasya3" userId="S::somovaasya3_gmail.com#ext#@slideedu.onmicrosoft.com::05b36399-d501-4a7b-87fd-615099445ab5" providerId="AD" clId="Web-{33097318-8963-18A9-E5B3-9B2E42440BD9}" dt="2025-12-22T12:15:12.158" v="2" actId="1076"/>
        <pc:sldMkLst>
          <pc:docMk/>
          <pc:sldMk cId="2633742898" sldId="256"/>
        </pc:sldMkLst>
        <pc:picChg chg="mod">
          <ac:chgData name="somovaasya3" userId="S::somovaasya3_gmail.com#ext#@slideedu.onmicrosoft.com::05b36399-d501-4a7b-87fd-615099445ab5" providerId="AD" clId="Web-{33097318-8963-18A9-E5B3-9B2E42440BD9}" dt="2025-12-22T12:15:12.158" v="2" actId="1076"/>
          <ac:picMkLst>
            <pc:docMk/>
            <pc:sldMk cId="2633742898" sldId="256"/>
            <ac:picMk id="7" creationId="{1E8A76BC-A5C3-D765-F1F2-0DD00BAF516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1DBF0F-5818-164E-63B7-7B21A87472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8B9B090-95B5-6519-1AA5-8F388FE4A6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6F6228-B0F4-E96D-60D9-6304CADB0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A47C7-D353-4193-AE6F-3E5ADDBFF220}" type="datetimeFigureOut">
              <a:rPr lang="ru-RU" smtClean="0"/>
              <a:t>22.12.2025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2C2076-0CF7-AC91-7484-6C7584C3E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E2EA23-B585-385E-B315-2B6C71C1F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2F63-5A9B-47A4-98AD-8032F82F1E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901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EA92E0-912C-8173-4AD3-6C02CA293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621967C-85F6-EBC9-A6E7-2EE7535B1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AF973C-784D-6FEE-91A9-7EF0DED9B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A47C7-D353-4193-AE6F-3E5ADDBFF220}" type="datetimeFigureOut">
              <a:rPr lang="ru-RU" smtClean="0"/>
              <a:t>22.12.2025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82C831-7E93-D721-CA65-98914F133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7590BA-110C-29F5-EE15-19511096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2F63-5A9B-47A4-98AD-8032F82F1E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892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A3DF15-6BE0-7A85-BA0F-49F579DE17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075371-7353-165F-655F-E16D59CA30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FC868C-F6B7-9D1A-BF29-EEF2EF1EB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A47C7-D353-4193-AE6F-3E5ADDBFF220}" type="datetimeFigureOut">
              <a:rPr lang="ru-RU" smtClean="0"/>
              <a:t>22.12.2025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B75CC2-E676-E4DA-4107-ABEA977CF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592666-C1FE-0872-38EF-D273012C7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2F63-5A9B-47A4-98AD-8032F82F1E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081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625706-2317-2C05-E958-393EC99D2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5A0FF3-CC17-B6BA-74AF-52FBF1AAD7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03030C-9ABE-1EFC-3E2C-14821D912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A47C7-D353-4193-AE6F-3E5ADDBFF220}" type="datetimeFigureOut">
              <a:rPr lang="ru-RU" smtClean="0"/>
              <a:t>22.12.2025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09FA96-2307-7EE2-7F71-282E354C1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162775-515C-EF17-3076-01D1B1590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2F63-5A9B-47A4-98AD-8032F82F1E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542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CE57EE-7B24-BA41-C991-440EFE674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688567-9F9A-7CBC-85AA-FFAF420E4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A11638-069D-F327-CE32-81D32051A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A47C7-D353-4193-AE6F-3E5ADDBFF220}" type="datetimeFigureOut">
              <a:rPr lang="ru-RU" smtClean="0"/>
              <a:t>22.12.2025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A4CAD9-5CBC-D8F9-BC04-A4CFBB1B7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87E190-6918-10FB-D4DA-5B80B5705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2F63-5A9B-47A4-98AD-8032F82F1E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392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FEFB68-0B06-AE4B-7BC0-5994144AB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A1C346-13BA-A053-19D8-C229CA2171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523D02D-23BE-AA85-F7F0-361E48E599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F24188F-1820-6BB4-A399-4E4EB68C5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A47C7-D353-4193-AE6F-3E5ADDBFF220}" type="datetimeFigureOut">
              <a:rPr lang="ru-RU" smtClean="0"/>
              <a:t>22.12.2025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301D31A-4F27-9D36-F3AC-39F44CF18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840A97D-8A7A-7EDA-3803-C9439119C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2F63-5A9B-47A4-98AD-8032F82F1E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825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0C49E1-567E-C3A1-E5EA-9B6AEFE44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C136AE5-BA38-D4CD-A4A1-8A84190B56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1FCE565-FE56-F11A-16F7-C61CA446D3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98AAEA0-A66F-C895-7ECE-12A5DF2963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58CEA09-9668-2BF0-D996-2EC7F44694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67C67DC-D198-3E3F-6F89-134D4C0C9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A47C7-D353-4193-AE6F-3E5ADDBFF220}" type="datetimeFigureOut">
              <a:rPr lang="ru-RU" smtClean="0"/>
              <a:t>22.12.2025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73D64FF-81A1-CF58-C5A5-D28330DD9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9B47858-839A-168E-25C8-310E22ECE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2F63-5A9B-47A4-98AD-8032F82F1E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687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0CEDAC-5533-FAD0-3331-2759B3069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C379F94-E7AC-42EF-4D8E-0775640E1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A47C7-D353-4193-AE6F-3E5ADDBFF220}" type="datetimeFigureOut">
              <a:rPr lang="ru-RU" smtClean="0"/>
              <a:t>22.12.2025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5E0DED9-0749-AF2E-C59A-D805242D6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CD1812B-3101-1118-5B0A-1B895D588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2F63-5A9B-47A4-98AD-8032F82F1E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428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11CB038-B22A-6207-02AF-063400782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A47C7-D353-4193-AE6F-3E5ADDBFF220}" type="datetimeFigureOut">
              <a:rPr lang="ru-RU" smtClean="0"/>
              <a:t>22.12.2025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8079AA2-9CE1-BAC4-2EE0-A82172CDF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1B1B2CA-5CAC-2D85-1965-243A1A6C2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2F63-5A9B-47A4-98AD-8032F82F1E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49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AE2E42-9D8A-9A94-96A9-785109F1B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C56101-3312-B444-8115-76CBC2BAA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023F59B-87C8-FED2-CE1C-3213F1772B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DBF8EC7-F5FE-9091-63BA-E631E10E5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A47C7-D353-4193-AE6F-3E5ADDBFF220}" type="datetimeFigureOut">
              <a:rPr lang="ru-RU" smtClean="0"/>
              <a:t>22.12.2025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FC9FF58-5DE9-4DE5-0C98-F8352380F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19A184A-69E1-AFB2-63A7-585F02276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2F63-5A9B-47A4-98AD-8032F82F1E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203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D60B13-34ED-50AB-89C2-459B8AA87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A0153BB-5A31-BB00-D39E-3E617C31BD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BBD7073-21F9-048B-A678-103FF1B26B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0DD2A2-ABCA-225A-ED48-C4C795303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A47C7-D353-4193-AE6F-3E5ADDBFF220}" type="datetimeFigureOut">
              <a:rPr lang="ru-RU" smtClean="0"/>
              <a:t>22.12.2025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D5B843E-A66F-4F47-A327-EDD8D65AF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7CB760D-34D7-2EE1-E72E-5D52463B5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2F63-5A9B-47A4-98AD-8032F82F1E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87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FC26A2-F1D8-5D7A-13D8-26676DABD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A7E5F15-FBC3-C491-FFD2-F5C9DA2A4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5FB524-E4D0-DE34-6B4A-50B5833519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A47C7-D353-4193-AE6F-3E5ADDBFF220}" type="datetimeFigureOut">
              <a:rPr lang="ru-RU" smtClean="0"/>
              <a:t>22.12.2025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E3B7F5-C39F-A2A1-4187-2365E8F45B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E70CD1-AB7B-1BD0-001C-E630104EF7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72F63-5A9B-47A4-98AD-8032F82F1E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602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4E2727B-ADED-172C-5942-4EA08C05FF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6685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8A76BC-A5C3-D765-F1F2-0DD00BAF51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592" y="3662438"/>
            <a:ext cx="3242081" cy="3124851"/>
          </a:xfrm>
          <a:prstGeom prst="rect">
            <a:avLst/>
          </a:prstGeom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E08E23C0-4D82-C9F9-E64B-621167CC7876}"/>
              </a:ext>
            </a:extLst>
          </p:cNvPr>
          <p:cNvGrpSpPr/>
          <p:nvPr/>
        </p:nvGrpSpPr>
        <p:grpSpPr>
          <a:xfrm>
            <a:off x="0" y="-660400"/>
            <a:ext cx="8178800" cy="8178800"/>
            <a:chOff x="0" y="-660400"/>
            <a:chExt cx="8178800" cy="8178800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E0CAD8E8-6624-C643-5EE1-9683348E50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660400"/>
              <a:ext cx="8178800" cy="8178800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82F1D299-52B1-6CF1-45C8-345462ED89D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51" t="9734" r="14079"/>
            <a:stretch>
              <a:fillRect/>
            </a:stretch>
          </p:blipFill>
          <p:spPr>
            <a:xfrm>
              <a:off x="2256367" y="1286934"/>
              <a:ext cx="3666066" cy="4749800"/>
            </a:xfrm>
            <a:prstGeom prst="rect">
              <a:avLst/>
            </a:prstGeom>
          </p:spPr>
        </p:pic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B483470-FA80-7CD7-C0BB-3B81EA2861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2873" y="3405039"/>
            <a:ext cx="3022600" cy="226695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9C7072D-4972-92DC-6564-494313742F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620" b="97011" l="9801" r="89986">
                        <a14:foregroundMark x1="49645" y1="6658" x2="50710" y2="4620"/>
                        <a14:foregroundMark x1="41761" y1="80707" x2="41903" y2="83288"/>
                        <a14:foregroundMark x1="53551" y1="80163" x2="54474" y2="86549"/>
                        <a14:foregroundMark x1="54190" y1="91984" x2="56250" y2="93886"/>
                        <a14:foregroundMark x1="41264" y1="97011" x2="41264" y2="970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893" r="31893"/>
          <a:stretch/>
        </p:blipFill>
        <p:spPr>
          <a:xfrm>
            <a:off x="2800768" y="1483175"/>
            <a:ext cx="2800490" cy="383541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AB59E21-1D87-FB13-AAA4-5F0D7632E9F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612" y="1595360"/>
            <a:ext cx="3776134" cy="377613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4C70C8FD-8F98-FBB0-BBF0-CB090E39D1F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11267" y="2651960"/>
            <a:ext cx="2778952" cy="277895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9905308-2153-5CEA-3307-5E8D2F6CBD5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38612" y="2048606"/>
            <a:ext cx="3565100" cy="35651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42B944A4-1DD2-2BE6-6074-17F00865430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436" y="1809751"/>
            <a:ext cx="3517730" cy="370416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BD00EBC2-DEB3-11C9-D626-DE372BFCFD5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83927" y="2865300"/>
            <a:ext cx="2829625" cy="282962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537827C9-1406-8275-5D7A-E68C224EBCB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24864" y="2117046"/>
            <a:ext cx="3515705" cy="351570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D256FD40-93EB-23EE-7D66-3856811A72D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169" y="1953460"/>
            <a:ext cx="3455499" cy="34554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B93BB39B-56BB-F583-5554-898BCB9D042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00768" y="2951177"/>
            <a:ext cx="2721022" cy="272102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3968EC3A-E467-CF8B-A9CB-9A71BB25264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36" y="198120"/>
            <a:ext cx="966720" cy="96672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EB75131B-8A47-4300-F502-5B5CFCB4D59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954" y="236283"/>
            <a:ext cx="3233093" cy="325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742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D598C56-B114-43C0-976C-2C7BC999303D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7A0D3C87-5EEF-4F96-9A90-99BA0A7FFC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78AD067-FBA4-49F0-B5AC-574C2C177B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4</cp:revision>
  <dcterms:created xsi:type="dcterms:W3CDTF">2025-12-18T20:07:51Z</dcterms:created>
  <dcterms:modified xsi:type="dcterms:W3CDTF">2025-12-22T12:15:22Z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