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EA1552-D9DA-8034-02F3-4906DA54A24C}" v="6" dt="2025-12-22T12:07:35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99EA1552-D9DA-8034-02F3-4906DA54A24C}"/>
    <pc:docChg chg="modSld">
      <pc:chgData name="somovaasya3" userId="S::somovaasya3_gmail.com#ext#@slideedu.onmicrosoft.com::05b36399-d501-4a7b-87fd-615099445ab5" providerId="AD" clId="Web-{99EA1552-D9DA-8034-02F3-4906DA54A24C}" dt="2025-12-22T12:07:35.480" v="5" actId="1076"/>
      <pc:docMkLst>
        <pc:docMk/>
      </pc:docMkLst>
      <pc:sldChg chg="modSp">
        <pc:chgData name="somovaasya3" userId="S::somovaasya3_gmail.com#ext#@slideedu.onmicrosoft.com::05b36399-d501-4a7b-87fd-615099445ab5" providerId="AD" clId="Web-{99EA1552-D9DA-8034-02F3-4906DA54A24C}" dt="2025-12-22T12:07:35.480" v="5" actId="1076"/>
        <pc:sldMkLst>
          <pc:docMk/>
          <pc:sldMk cId="2040201318" sldId="256"/>
        </pc:sldMkLst>
        <pc:picChg chg="mod">
          <ac:chgData name="somovaasya3" userId="S::somovaasya3_gmail.com#ext#@slideedu.onmicrosoft.com::05b36399-d501-4a7b-87fd-615099445ab5" providerId="AD" clId="Web-{99EA1552-D9DA-8034-02F3-4906DA54A24C}" dt="2025-12-22T12:07:35.480" v="5" actId="1076"/>
          <ac:picMkLst>
            <pc:docMk/>
            <pc:sldMk cId="2040201318" sldId="256"/>
            <ac:picMk id="12" creationId="{EA1AE829-7EB4-9907-344D-B366A3FDF580}"/>
          </ac:picMkLst>
        </pc:picChg>
        <pc:picChg chg="mod">
          <ac:chgData name="somovaasya3" userId="S::somovaasya3_gmail.com#ext#@slideedu.onmicrosoft.com::05b36399-d501-4a7b-87fd-615099445ab5" providerId="AD" clId="Web-{99EA1552-D9DA-8034-02F3-4906DA54A24C}" dt="2025-12-22T12:06:45.417" v="1"/>
          <ac:picMkLst>
            <pc:docMk/>
            <pc:sldMk cId="2040201318" sldId="256"/>
            <ac:picMk id="23" creationId="{DB1DC288-E806-DF4A-EE7A-381F385DFD25}"/>
          </ac:picMkLst>
        </pc:picChg>
        <pc:picChg chg="mod">
          <ac:chgData name="somovaasya3" userId="S::somovaasya3_gmail.com#ext#@slideedu.onmicrosoft.com::05b36399-d501-4a7b-87fd-615099445ab5" providerId="AD" clId="Web-{99EA1552-D9DA-8034-02F3-4906DA54A24C}" dt="2025-12-22T12:07:33.480" v="4"/>
          <ac:picMkLst>
            <pc:docMk/>
            <pc:sldMk cId="2040201318" sldId="256"/>
            <ac:picMk id="24" creationId="{8BBA5E26-9A2A-9671-8743-3D99D6C393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1C737-6BFC-A073-35F8-5F744DB09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5D12DB-31ED-FD5D-0571-6DB75E78A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483FFE-7258-DEF8-8D32-7C623CA6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8A138F-379E-B169-0930-10B05A8A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15BBE-7B63-3332-497E-4AA8B6DC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4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234E4-D539-F6C2-5196-FDEC994D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FA8606-340C-7AF9-FE37-22E8429B5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AEBB2B-812E-3742-00F5-FE485861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7C712F-DCCF-2756-5885-9C66ACFF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A7797-1856-C00E-68F1-D7636FFE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7730D4-3508-DDA4-6C60-7DF729461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FFA710-8CF2-D9CE-B377-63274C842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DC652-4745-5CB1-44AD-3D116A4D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E9D36-9FB1-0632-37CA-56266CB1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F6F2B-D6AE-5FCD-BF59-36120970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CC007-F0D2-C043-B2D8-A27427A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86114-91AE-AF1B-36B1-07A996C6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2CAD52-B34B-CE34-80AF-3B72E314E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937963-04DE-77D0-8458-46F083A6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06F279-A2E0-1F63-7BE8-C629B3E2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5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825D4-A5C5-FB19-3088-790C6505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6F1F73-BF0B-D641-9066-16260841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FF11F7-E179-2DDD-5C2A-F7955EB9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6CE79-88EE-AF1F-95BF-2452F108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B56A09-DDA9-BC26-ECFB-6F443360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2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6CA88-FA7F-92C1-AA5B-C006056D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2F8601-4DA8-9E9E-4181-7BEB2AF8E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1C1BD1-53A5-4666-49B6-447A16D53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42A080-9FEB-5F29-C0EA-B6D8BC046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6EA2E6-396B-D114-FA81-8E88A536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4F45-AC84-021F-77B6-0FA70D28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32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EF87B-54A7-5A96-0992-486EFB53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6792A1-CD52-07AF-463D-6FE16D680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50F934-6DD7-38C7-3811-2822932C9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A6EEA4-0A13-8220-825C-6E1CFB859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2492AF-5CF7-CB28-76C6-2A10C4E0F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C12CB2-4B19-F5A4-5C18-FE0A04AA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F32273-7739-375C-E9E4-D8FF502D8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B81848-4EE7-7600-E097-C8C381E9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3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3EE40-5AC6-8FB8-BEC1-E239F738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46506B-CE1B-9807-EF72-7C5E9B38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6D87FE-55B5-CE47-0C93-200419F6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3E79E8-5EA3-2A17-0FB0-2B7A5769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9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2C53E4-C92A-5112-78FB-75A25837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7CC0F4-8ACD-7FA7-B079-FE7E522F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8BAFFF-4198-07D6-9CDE-63CC9908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4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0127C-7C55-9A61-3DB7-39ED9D56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2CE735-F510-8BA7-0CD2-D4EB93602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BCA4A3-3A71-B373-2F94-CADA79F84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252B46-F90C-6DD8-42FF-78D5D4040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F8E890-6B5A-1A6F-E595-ACADBC23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A31F43-BB9A-0616-D49B-22C7018B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40545-FE08-EDC1-4F22-10EDE9AC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C2525B-80D5-BA04-8BC5-2FFBD64D4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B6047A-A602-A4AA-97FD-E55D2CBB5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3F3AD8-D341-479B-7D7C-5D3A3497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6F9BFF-669A-B10E-301D-995449D90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5AA98-6520-62B0-96A8-F1DDB0D3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9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90F60-21C9-FEF2-EE9C-1F5A7CE0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B55C01-1084-2492-F6F0-5F23F13E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D6F63C-F0E2-50B2-3C42-063C9911E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62316-A5AB-42B4-A26D-0B6F9690A9F7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D4628B-3806-DE63-0235-0255EC7AC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75C981-41A7-AAF4-60BD-5B107BBD7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1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21" Type="http://schemas.microsoft.com/office/2007/relationships/hdphoto" Target="../media/hdphoto4.wdp"/><Relationship Id="rId34" Type="http://schemas.openxmlformats.org/officeDocument/2006/relationships/image" Target="../media/image2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2.wdp"/><Relationship Id="rId25" Type="http://schemas.microsoft.com/office/2007/relationships/hdphoto" Target="../media/hdphoto6.wdp"/><Relationship Id="rId33" Type="http://schemas.microsoft.com/office/2007/relationships/hdphoto" Target="../media/hdphoto10.wdp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37" Type="http://schemas.microsoft.com/office/2007/relationships/hdphoto" Target="../media/hdphoto12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microsoft.com/office/2007/relationships/hdphoto" Target="../media/hdphoto5.wdp"/><Relationship Id="rId28" Type="http://schemas.openxmlformats.org/officeDocument/2006/relationships/image" Target="../media/image20.png"/><Relationship Id="rId36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31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openxmlformats.org/officeDocument/2006/relationships/image" Target="../media/image17.png"/><Relationship Id="rId27" Type="http://schemas.microsoft.com/office/2007/relationships/hdphoto" Target="../media/hdphoto7.wdp"/><Relationship Id="rId30" Type="http://schemas.openxmlformats.org/officeDocument/2006/relationships/image" Target="../media/image21.png"/><Relationship Id="rId35" Type="http://schemas.microsoft.com/office/2007/relationships/hdphoto" Target="../media/hdphoto11.wdp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221DF3-825E-F751-359E-4296B7AF1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792"/>
            <a:ext cx="12268200" cy="68755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36B032-5697-33CC-126F-B5B17D8F3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3784600"/>
            <a:ext cx="3073400" cy="30734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D039D09-6C4E-D05F-D7AE-5808E58D69EA}"/>
              </a:ext>
            </a:extLst>
          </p:cNvPr>
          <p:cNvSpPr/>
          <p:nvPr/>
        </p:nvSpPr>
        <p:spPr>
          <a:xfrm>
            <a:off x="2184399" y="109612"/>
            <a:ext cx="7357533" cy="1329266"/>
          </a:xfrm>
          <a:custGeom>
            <a:avLst/>
            <a:gdLst>
              <a:gd name="csX0" fmla="*/ 0 w 7357533"/>
              <a:gd name="csY0" fmla="*/ 221549 h 1329266"/>
              <a:gd name="csX1" fmla="*/ 221549 w 7357533"/>
              <a:gd name="csY1" fmla="*/ 0 h 1329266"/>
              <a:gd name="csX2" fmla="*/ 728608 w 7357533"/>
              <a:gd name="csY2" fmla="*/ 0 h 1329266"/>
              <a:gd name="csX3" fmla="*/ 1373955 w 7357533"/>
              <a:gd name="csY3" fmla="*/ 0 h 1329266"/>
              <a:gd name="csX4" fmla="*/ 1742725 w 7357533"/>
              <a:gd name="csY4" fmla="*/ 0 h 1329266"/>
              <a:gd name="csX5" fmla="*/ 2457216 w 7357533"/>
              <a:gd name="csY5" fmla="*/ 0 h 1329266"/>
              <a:gd name="csX6" fmla="*/ 2964275 w 7357533"/>
              <a:gd name="csY6" fmla="*/ 0 h 1329266"/>
              <a:gd name="csX7" fmla="*/ 3678766 w 7357533"/>
              <a:gd name="csY7" fmla="*/ 0 h 1329266"/>
              <a:gd name="csX8" fmla="*/ 4185825 w 7357533"/>
              <a:gd name="csY8" fmla="*/ 0 h 1329266"/>
              <a:gd name="csX9" fmla="*/ 4762028 w 7357533"/>
              <a:gd name="csY9" fmla="*/ 0 h 1329266"/>
              <a:gd name="csX10" fmla="*/ 5269087 w 7357533"/>
              <a:gd name="csY10" fmla="*/ 0 h 1329266"/>
              <a:gd name="csX11" fmla="*/ 5845289 w 7357533"/>
              <a:gd name="csY11" fmla="*/ 0 h 1329266"/>
              <a:gd name="csX12" fmla="*/ 6283204 w 7357533"/>
              <a:gd name="csY12" fmla="*/ 0 h 1329266"/>
              <a:gd name="csX13" fmla="*/ 7135984 w 7357533"/>
              <a:gd name="csY13" fmla="*/ 0 h 1329266"/>
              <a:gd name="csX14" fmla="*/ 7357533 w 7357533"/>
              <a:gd name="csY14" fmla="*/ 221549 h 1329266"/>
              <a:gd name="csX15" fmla="*/ 7357533 w 7357533"/>
              <a:gd name="csY15" fmla="*/ 664633 h 1329266"/>
              <a:gd name="csX16" fmla="*/ 7357533 w 7357533"/>
              <a:gd name="csY16" fmla="*/ 1107717 h 1329266"/>
              <a:gd name="csX17" fmla="*/ 7135984 w 7357533"/>
              <a:gd name="csY17" fmla="*/ 1329266 h 1329266"/>
              <a:gd name="csX18" fmla="*/ 6628925 w 7357533"/>
              <a:gd name="csY18" fmla="*/ 1329266 h 1329266"/>
              <a:gd name="csX19" fmla="*/ 6052723 w 7357533"/>
              <a:gd name="csY19" fmla="*/ 1329266 h 1329266"/>
              <a:gd name="csX20" fmla="*/ 5614808 w 7357533"/>
              <a:gd name="csY20" fmla="*/ 1329266 h 1329266"/>
              <a:gd name="csX21" fmla="*/ 5107750 w 7357533"/>
              <a:gd name="csY21" fmla="*/ 1329266 h 1329266"/>
              <a:gd name="csX22" fmla="*/ 4600691 w 7357533"/>
              <a:gd name="csY22" fmla="*/ 1329266 h 1329266"/>
              <a:gd name="csX23" fmla="*/ 4231921 w 7357533"/>
              <a:gd name="csY23" fmla="*/ 1329266 h 1329266"/>
              <a:gd name="csX24" fmla="*/ 3586574 w 7357533"/>
              <a:gd name="csY24" fmla="*/ 1329266 h 1329266"/>
              <a:gd name="csX25" fmla="*/ 2872082 w 7357533"/>
              <a:gd name="csY25" fmla="*/ 1329266 h 1329266"/>
              <a:gd name="csX26" fmla="*/ 2365024 w 7357533"/>
              <a:gd name="csY26" fmla="*/ 1329266 h 1329266"/>
              <a:gd name="csX27" fmla="*/ 1996254 w 7357533"/>
              <a:gd name="csY27" fmla="*/ 1329266 h 1329266"/>
              <a:gd name="csX28" fmla="*/ 1420051 w 7357533"/>
              <a:gd name="csY28" fmla="*/ 1329266 h 1329266"/>
              <a:gd name="csX29" fmla="*/ 843848 w 7357533"/>
              <a:gd name="csY29" fmla="*/ 1329266 h 1329266"/>
              <a:gd name="csX30" fmla="*/ 221549 w 7357533"/>
              <a:gd name="csY30" fmla="*/ 1329266 h 1329266"/>
              <a:gd name="csX31" fmla="*/ 0 w 7357533"/>
              <a:gd name="csY31" fmla="*/ 1107717 h 1329266"/>
              <a:gd name="csX32" fmla="*/ 0 w 7357533"/>
              <a:gd name="csY32" fmla="*/ 691218 h 1329266"/>
              <a:gd name="csX33" fmla="*/ 0 w 7357533"/>
              <a:gd name="csY33" fmla="*/ 221549 h 13292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7357533" h="1329266" fill="none" extrusionOk="0">
                <a:moveTo>
                  <a:pt x="0" y="221549"/>
                </a:moveTo>
                <a:cubicBezTo>
                  <a:pt x="13799" y="85407"/>
                  <a:pt x="73067" y="-13590"/>
                  <a:pt x="221549" y="0"/>
                </a:cubicBezTo>
                <a:cubicBezTo>
                  <a:pt x="459746" y="-16721"/>
                  <a:pt x="591815" y="55901"/>
                  <a:pt x="728608" y="0"/>
                </a:cubicBezTo>
                <a:cubicBezTo>
                  <a:pt x="865401" y="-55901"/>
                  <a:pt x="1222379" y="17770"/>
                  <a:pt x="1373955" y="0"/>
                </a:cubicBezTo>
                <a:cubicBezTo>
                  <a:pt x="1525531" y="-17770"/>
                  <a:pt x="1598784" y="37832"/>
                  <a:pt x="1742725" y="0"/>
                </a:cubicBezTo>
                <a:cubicBezTo>
                  <a:pt x="1886666" y="-37832"/>
                  <a:pt x="2313979" y="67024"/>
                  <a:pt x="2457216" y="0"/>
                </a:cubicBezTo>
                <a:cubicBezTo>
                  <a:pt x="2600453" y="-67024"/>
                  <a:pt x="2741550" y="10172"/>
                  <a:pt x="2964275" y="0"/>
                </a:cubicBezTo>
                <a:cubicBezTo>
                  <a:pt x="3187000" y="-10172"/>
                  <a:pt x="3329681" y="22664"/>
                  <a:pt x="3678766" y="0"/>
                </a:cubicBezTo>
                <a:cubicBezTo>
                  <a:pt x="4027851" y="-22664"/>
                  <a:pt x="4057818" y="60517"/>
                  <a:pt x="4185825" y="0"/>
                </a:cubicBezTo>
                <a:cubicBezTo>
                  <a:pt x="4313832" y="-60517"/>
                  <a:pt x="4548174" y="58808"/>
                  <a:pt x="4762028" y="0"/>
                </a:cubicBezTo>
                <a:cubicBezTo>
                  <a:pt x="4975882" y="-58808"/>
                  <a:pt x="5056408" y="44470"/>
                  <a:pt x="5269087" y="0"/>
                </a:cubicBezTo>
                <a:cubicBezTo>
                  <a:pt x="5481766" y="-44470"/>
                  <a:pt x="5605756" y="24073"/>
                  <a:pt x="5845289" y="0"/>
                </a:cubicBezTo>
                <a:cubicBezTo>
                  <a:pt x="6084822" y="-24073"/>
                  <a:pt x="6091891" y="38935"/>
                  <a:pt x="6283204" y="0"/>
                </a:cubicBezTo>
                <a:cubicBezTo>
                  <a:pt x="6474518" y="-38935"/>
                  <a:pt x="6819113" y="101126"/>
                  <a:pt x="7135984" y="0"/>
                </a:cubicBezTo>
                <a:cubicBezTo>
                  <a:pt x="7269118" y="-28804"/>
                  <a:pt x="7355448" y="115686"/>
                  <a:pt x="7357533" y="221549"/>
                </a:cubicBezTo>
                <a:cubicBezTo>
                  <a:pt x="7402168" y="342200"/>
                  <a:pt x="7342416" y="498775"/>
                  <a:pt x="7357533" y="664633"/>
                </a:cubicBezTo>
                <a:cubicBezTo>
                  <a:pt x="7372650" y="830491"/>
                  <a:pt x="7312380" y="977294"/>
                  <a:pt x="7357533" y="1107717"/>
                </a:cubicBezTo>
                <a:cubicBezTo>
                  <a:pt x="7350673" y="1239675"/>
                  <a:pt x="7252272" y="1307202"/>
                  <a:pt x="7135984" y="1329266"/>
                </a:cubicBezTo>
                <a:cubicBezTo>
                  <a:pt x="7006246" y="1386903"/>
                  <a:pt x="6754050" y="1313398"/>
                  <a:pt x="6628925" y="1329266"/>
                </a:cubicBezTo>
                <a:cubicBezTo>
                  <a:pt x="6503800" y="1345134"/>
                  <a:pt x="6284090" y="1296872"/>
                  <a:pt x="6052723" y="1329266"/>
                </a:cubicBezTo>
                <a:cubicBezTo>
                  <a:pt x="5821356" y="1361660"/>
                  <a:pt x="5830844" y="1305857"/>
                  <a:pt x="5614808" y="1329266"/>
                </a:cubicBezTo>
                <a:cubicBezTo>
                  <a:pt x="5398772" y="1352675"/>
                  <a:pt x="5279801" y="1289495"/>
                  <a:pt x="5107750" y="1329266"/>
                </a:cubicBezTo>
                <a:cubicBezTo>
                  <a:pt x="4935699" y="1369037"/>
                  <a:pt x="4838491" y="1295624"/>
                  <a:pt x="4600691" y="1329266"/>
                </a:cubicBezTo>
                <a:cubicBezTo>
                  <a:pt x="4362891" y="1362908"/>
                  <a:pt x="4369677" y="1299715"/>
                  <a:pt x="4231921" y="1329266"/>
                </a:cubicBezTo>
                <a:cubicBezTo>
                  <a:pt x="4094165" y="1358817"/>
                  <a:pt x="3778439" y="1298969"/>
                  <a:pt x="3586574" y="1329266"/>
                </a:cubicBezTo>
                <a:cubicBezTo>
                  <a:pt x="3394709" y="1359563"/>
                  <a:pt x="3068703" y="1300375"/>
                  <a:pt x="2872082" y="1329266"/>
                </a:cubicBezTo>
                <a:cubicBezTo>
                  <a:pt x="2675461" y="1358157"/>
                  <a:pt x="2536686" y="1303726"/>
                  <a:pt x="2365024" y="1329266"/>
                </a:cubicBezTo>
                <a:cubicBezTo>
                  <a:pt x="2193362" y="1354806"/>
                  <a:pt x="2147013" y="1300991"/>
                  <a:pt x="1996254" y="1329266"/>
                </a:cubicBezTo>
                <a:cubicBezTo>
                  <a:pt x="1845495" y="1357541"/>
                  <a:pt x="1609427" y="1319950"/>
                  <a:pt x="1420051" y="1329266"/>
                </a:cubicBezTo>
                <a:cubicBezTo>
                  <a:pt x="1230675" y="1338582"/>
                  <a:pt x="1081788" y="1274151"/>
                  <a:pt x="843848" y="1329266"/>
                </a:cubicBezTo>
                <a:cubicBezTo>
                  <a:pt x="605908" y="1384381"/>
                  <a:pt x="523249" y="1260395"/>
                  <a:pt x="221549" y="1329266"/>
                </a:cubicBezTo>
                <a:cubicBezTo>
                  <a:pt x="68909" y="1334079"/>
                  <a:pt x="-1799" y="1237451"/>
                  <a:pt x="0" y="1107717"/>
                </a:cubicBezTo>
                <a:cubicBezTo>
                  <a:pt x="-23003" y="928307"/>
                  <a:pt x="275" y="846219"/>
                  <a:pt x="0" y="691218"/>
                </a:cubicBezTo>
                <a:cubicBezTo>
                  <a:pt x="-275" y="536217"/>
                  <a:pt x="33823" y="410768"/>
                  <a:pt x="0" y="221549"/>
                </a:cubicBezTo>
                <a:close/>
              </a:path>
              <a:path w="7357533" h="1329266" stroke="0" extrusionOk="0">
                <a:moveTo>
                  <a:pt x="0" y="221549"/>
                </a:moveTo>
                <a:cubicBezTo>
                  <a:pt x="-1186" y="81652"/>
                  <a:pt x="103615" y="-2952"/>
                  <a:pt x="221549" y="0"/>
                </a:cubicBezTo>
                <a:cubicBezTo>
                  <a:pt x="454273" y="-52569"/>
                  <a:pt x="577647" y="36578"/>
                  <a:pt x="728608" y="0"/>
                </a:cubicBezTo>
                <a:cubicBezTo>
                  <a:pt x="879569" y="-36578"/>
                  <a:pt x="1096240" y="46303"/>
                  <a:pt x="1304810" y="0"/>
                </a:cubicBezTo>
                <a:cubicBezTo>
                  <a:pt x="1513380" y="-46303"/>
                  <a:pt x="1563838" y="15381"/>
                  <a:pt x="1742725" y="0"/>
                </a:cubicBezTo>
                <a:cubicBezTo>
                  <a:pt x="1921613" y="-15381"/>
                  <a:pt x="2084679" y="45615"/>
                  <a:pt x="2249783" y="0"/>
                </a:cubicBezTo>
                <a:cubicBezTo>
                  <a:pt x="2414887" y="-45615"/>
                  <a:pt x="2615012" y="44328"/>
                  <a:pt x="2825986" y="0"/>
                </a:cubicBezTo>
                <a:cubicBezTo>
                  <a:pt x="3036960" y="-44328"/>
                  <a:pt x="3080851" y="30143"/>
                  <a:pt x="3333045" y="0"/>
                </a:cubicBezTo>
                <a:cubicBezTo>
                  <a:pt x="3585239" y="-30143"/>
                  <a:pt x="3722391" y="56107"/>
                  <a:pt x="4047536" y="0"/>
                </a:cubicBezTo>
                <a:cubicBezTo>
                  <a:pt x="4372681" y="-56107"/>
                  <a:pt x="4487356" y="31468"/>
                  <a:pt x="4623739" y="0"/>
                </a:cubicBezTo>
                <a:cubicBezTo>
                  <a:pt x="4760122" y="-31468"/>
                  <a:pt x="5019908" y="28122"/>
                  <a:pt x="5269087" y="0"/>
                </a:cubicBezTo>
                <a:cubicBezTo>
                  <a:pt x="5518266" y="-28122"/>
                  <a:pt x="5653260" y="37071"/>
                  <a:pt x="5776145" y="0"/>
                </a:cubicBezTo>
                <a:cubicBezTo>
                  <a:pt x="5899030" y="-37071"/>
                  <a:pt x="6242561" y="49766"/>
                  <a:pt x="6421492" y="0"/>
                </a:cubicBezTo>
                <a:cubicBezTo>
                  <a:pt x="6600423" y="-49766"/>
                  <a:pt x="6889105" y="55183"/>
                  <a:pt x="7135984" y="0"/>
                </a:cubicBezTo>
                <a:cubicBezTo>
                  <a:pt x="7268983" y="27548"/>
                  <a:pt x="7326645" y="88821"/>
                  <a:pt x="7357533" y="221549"/>
                </a:cubicBezTo>
                <a:cubicBezTo>
                  <a:pt x="7398820" y="340814"/>
                  <a:pt x="7309844" y="450028"/>
                  <a:pt x="7357533" y="638048"/>
                </a:cubicBezTo>
                <a:cubicBezTo>
                  <a:pt x="7405222" y="826068"/>
                  <a:pt x="7333886" y="916254"/>
                  <a:pt x="7357533" y="1107717"/>
                </a:cubicBezTo>
                <a:cubicBezTo>
                  <a:pt x="7354747" y="1195535"/>
                  <a:pt x="7255186" y="1329291"/>
                  <a:pt x="7135984" y="1329266"/>
                </a:cubicBezTo>
                <a:cubicBezTo>
                  <a:pt x="6986266" y="1334291"/>
                  <a:pt x="6943357" y="1293132"/>
                  <a:pt x="6767214" y="1329266"/>
                </a:cubicBezTo>
                <a:cubicBezTo>
                  <a:pt x="6591071" y="1365400"/>
                  <a:pt x="6531138" y="1310856"/>
                  <a:pt x="6329300" y="1329266"/>
                </a:cubicBezTo>
                <a:cubicBezTo>
                  <a:pt x="6127462" y="1347676"/>
                  <a:pt x="5869285" y="1253842"/>
                  <a:pt x="5614808" y="1329266"/>
                </a:cubicBezTo>
                <a:cubicBezTo>
                  <a:pt x="5360331" y="1404690"/>
                  <a:pt x="5109703" y="1326134"/>
                  <a:pt x="4969461" y="1329266"/>
                </a:cubicBezTo>
                <a:cubicBezTo>
                  <a:pt x="4829219" y="1332398"/>
                  <a:pt x="4551360" y="1320133"/>
                  <a:pt x="4324114" y="1329266"/>
                </a:cubicBezTo>
                <a:cubicBezTo>
                  <a:pt x="4096868" y="1338399"/>
                  <a:pt x="4044166" y="1310585"/>
                  <a:pt x="3886200" y="1329266"/>
                </a:cubicBezTo>
                <a:cubicBezTo>
                  <a:pt x="3728234" y="1347947"/>
                  <a:pt x="3504592" y="1273436"/>
                  <a:pt x="3379141" y="1329266"/>
                </a:cubicBezTo>
                <a:cubicBezTo>
                  <a:pt x="3253690" y="1385096"/>
                  <a:pt x="2869089" y="1261087"/>
                  <a:pt x="2664649" y="1329266"/>
                </a:cubicBezTo>
                <a:cubicBezTo>
                  <a:pt x="2460209" y="1397445"/>
                  <a:pt x="2264022" y="1295039"/>
                  <a:pt x="2157591" y="1329266"/>
                </a:cubicBezTo>
                <a:cubicBezTo>
                  <a:pt x="2051160" y="1363493"/>
                  <a:pt x="1765185" y="1296004"/>
                  <a:pt x="1512244" y="1329266"/>
                </a:cubicBezTo>
                <a:cubicBezTo>
                  <a:pt x="1259303" y="1362528"/>
                  <a:pt x="1324560" y="1323449"/>
                  <a:pt x="1143474" y="1329266"/>
                </a:cubicBezTo>
                <a:cubicBezTo>
                  <a:pt x="962388" y="1335083"/>
                  <a:pt x="420316" y="1292451"/>
                  <a:pt x="221549" y="1329266"/>
                </a:cubicBezTo>
                <a:cubicBezTo>
                  <a:pt x="122892" y="1334434"/>
                  <a:pt x="26527" y="1232774"/>
                  <a:pt x="0" y="1107717"/>
                </a:cubicBezTo>
                <a:cubicBezTo>
                  <a:pt x="-42869" y="890873"/>
                  <a:pt x="44253" y="820341"/>
                  <a:pt x="0" y="664633"/>
                </a:cubicBezTo>
                <a:cubicBezTo>
                  <a:pt x="-44253" y="508925"/>
                  <a:pt x="4195" y="408647"/>
                  <a:pt x="0" y="221549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23561561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4D72F8-983F-FCFE-D509-F107FDD3E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922" y="375837"/>
            <a:ext cx="999107" cy="9991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B1DC288-E806-DF4A-EE7A-381F385DFD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19873" y="260301"/>
            <a:ext cx="1093579" cy="10935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85DF544-80DD-2420-3C5B-C07EAF082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5751" y="310828"/>
            <a:ext cx="933772" cy="933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0EB446-78F5-7667-CD8E-DDAD5C0613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8791" y="260301"/>
            <a:ext cx="1077518" cy="109357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36EDAF1-D0C3-C29E-D39B-F641D84ECA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336" y="430296"/>
            <a:ext cx="999106" cy="78717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F4D320A-6F85-5394-CB74-DEFD99C010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766" y="307536"/>
            <a:ext cx="999107" cy="9991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509A0A-FFD7-B845-DF98-C7A33C7A38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6" y="109612"/>
            <a:ext cx="1044172" cy="9612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AE67B0-3A93-9798-C23E-62DFF7D4B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25" y="1464108"/>
            <a:ext cx="2359117" cy="235911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8BAE8A-EB5F-6CA2-529A-9608BEB685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61" y="295152"/>
            <a:ext cx="1079792" cy="10797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29ADA6-F796-77C7-2197-1FAF430617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5566" y="3779321"/>
            <a:ext cx="2298391" cy="23166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54F343-67E1-1634-6C6A-AFFAF3F461D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19909" y="3848455"/>
            <a:ext cx="2298418" cy="231140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C1CD96B-423B-3B62-96DE-14E3B16E24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9332" y="1548586"/>
            <a:ext cx="2066723" cy="210939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FDF5E20-F770-40DB-5FAC-92990104012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398" y="1394258"/>
            <a:ext cx="2353260" cy="25239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5F74F6-C9CA-6DCC-8FF3-756742720B2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844" l="9961" r="91797">
                        <a14:foregroundMark x1="28320" y1="36523" x2="25195" y2="50195"/>
                        <a14:foregroundMark x1="12695" y1="39258" x2="10742" y2="47656"/>
                        <a14:foregroundMark x1="91797" y1="60156" x2="91406" y2="68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" r="1715"/>
          <a:stretch>
            <a:fillRect/>
          </a:stretch>
        </p:blipFill>
        <p:spPr>
          <a:xfrm>
            <a:off x="3978736" y="1589567"/>
            <a:ext cx="2066793" cy="21082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8FE5FB-DF66-3A05-CCA5-7D7534CC5A8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7813" b="93555" l="9961" r="89844">
                        <a14:foregroundMark x1="57422" y1="93555" x2="55469" y2="87793"/>
                        <a14:foregroundMark x1="40332" y1="7813" x2="46582" y2="8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9" r="3546"/>
          <a:stretch>
            <a:fillRect/>
          </a:stretch>
        </p:blipFill>
        <p:spPr>
          <a:xfrm>
            <a:off x="409576" y="1349878"/>
            <a:ext cx="2353486" cy="25237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5654B0-3E8D-C9DD-2AEF-5163B7CCD8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704" y="4517418"/>
            <a:ext cx="1944793" cy="19204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3C39B6D-60F6-092E-FE79-387C1DFAC7B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6333" y="3151732"/>
            <a:ext cx="1877731" cy="182895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BBA5E26-9A2A-9671-8743-3D99D6C3933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4093" y="1675922"/>
            <a:ext cx="1871634" cy="18716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5A9FF81-DD78-5331-63BA-45AAEDC1E8C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9721" y="4530117"/>
            <a:ext cx="2127688" cy="187163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4914EA-E594-5E0E-1D78-486813E2A14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115" b="89974" l="9896" r="89974">
                        <a14:foregroundMark x1="47526" y1="9115" x2="54427" y2="9505"/>
                        <a14:foregroundMark x1="85859" y1="37363" x2="67965" y2="67582"/>
                        <a14:foregroundMark x1="67965" y1="67582" x2="67677" y2="68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8" r="5425"/>
          <a:stretch>
            <a:fillRect/>
          </a:stretch>
        </p:blipFill>
        <p:spPr>
          <a:xfrm>
            <a:off x="4408336" y="4530117"/>
            <a:ext cx="2128657" cy="18672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1AE829-7EB4-9907-344D-B366A3FDF5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9" b="129"/>
          <a:stretch/>
        </p:blipFill>
        <p:spPr>
          <a:xfrm>
            <a:off x="6642434" y="1670643"/>
            <a:ext cx="1874952" cy="187010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771041-D8FE-DED0-F24E-35562339E93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7227" b="94043" l="9961" r="92285">
                        <a14:foregroundMark x1="62305" y1="21191" x2="64355" y2="26660"/>
                        <a14:foregroundMark x1="44336" y1="7227" x2="56445" y2="7617"/>
                        <a14:foregroundMark x1="42188" y1="93652" x2="56055" y2="94043"/>
                        <a14:foregroundMark x1="89063" y1="63672" x2="92285" y2="83984"/>
                        <a14:foregroundMark x1="92285" y1="83984" x2="86523" y2="92578"/>
                        <a14:foregroundMark x1="80957" y1="87500" x2="80957" y2="91113"/>
                        <a14:foregroundMark x1="23633" y1="87402" x2="33887" y2="91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6" b="1126"/>
          <a:stretch/>
        </p:blipFill>
        <p:spPr>
          <a:xfrm>
            <a:off x="2504837" y="3173529"/>
            <a:ext cx="1872810" cy="18306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514442E-18C1-E393-87C3-E8C4CA6A959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6676" b="92523" l="6640" r="96477">
                        <a14:foregroundMark x1="51074" y1="9766" x2="57617" y2="9863"/>
                        <a14:foregroundMark x1="53809" y1="14355" x2="54297" y2="22852"/>
                        <a14:foregroundMark x1="38477" y1="90234" x2="38477" y2="90234"/>
                        <a14:foregroundMark x1="8789" y1="62891" x2="6641" y2="72559"/>
                        <a14:foregroundMark x1="91406" y1="55762" x2="96680" y2="72070"/>
                        <a14:foregroundMark x1="37669" y1="6676" x2="37669" y2="6676"/>
                        <a14:foregroundMark x1="51220" y1="6676" x2="51220" y2="6676"/>
                        <a14:foregroundMark x1="65583" y1="7076" x2="65583" y2="7076"/>
                        <a14:foregroundMark x1="50271" y1="92523" x2="50271" y2="92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8" b="1358"/>
          <a:stretch/>
        </p:blipFill>
        <p:spPr>
          <a:xfrm>
            <a:off x="398704" y="4504889"/>
            <a:ext cx="1942280" cy="19177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0402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226D04-13E5-4EB3-A10A-036F9A001A4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3A24087-06A9-4C9B-B721-467B4E1015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37E722-3CDF-4F0D-B076-45C9F2208D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10</cp:revision>
  <dcterms:created xsi:type="dcterms:W3CDTF">2025-12-03T09:11:59Z</dcterms:created>
  <dcterms:modified xsi:type="dcterms:W3CDTF">2025-12-22T12:07:37Z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