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9" d="100"/>
          <a:sy n="99" d="100"/>
        </p:scale>
        <p:origin x="134" y="-3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926047-D22B-5F5B-F299-1253E119D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133D9E-687D-0177-7346-8DE9BD9935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06F00A-034E-3760-34F4-B52460FEC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F0B3D-2D52-418E-9A46-AFD100A45AB4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804439-296E-CF46-C238-FF6933C49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D75638-7D3E-E296-4B2B-235FA718F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9F3A-9B7F-4995-A3CF-60F2B2DB7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99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2F5AF7-7754-075D-6772-D5674534F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A148EB-7E27-011F-9CF7-28A5B5E877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A2F398-B169-17BD-2088-3F3DA45D0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F0B3D-2D52-418E-9A46-AFD100A45AB4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4B2D2F-7714-89D5-76BE-B7B01D0DB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B740CC-DB70-9712-7483-867C5ADE9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9F3A-9B7F-4995-A3CF-60F2B2DB7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869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299607A-A884-C222-4843-6B8F2421B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4C5895-937B-E43C-7BAA-24BFC56C3C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7CC0AA-B2A8-39F7-7E38-EC7B5D344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F0B3D-2D52-418E-9A46-AFD100A45AB4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161FE2-843F-45B2-3F1A-C663D9D55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31AE32-8EB6-94B3-E8D5-A487188D5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9F3A-9B7F-4995-A3CF-60F2B2DB7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804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61E56-E4C0-28CA-2300-1DBC69EF1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B78C4A-9E87-587D-C508-C56775B28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E6D2E4-E95D-679F-900B-8C8CB8EFA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F0B3D-2D52-418E-9A46-AFD100A45AB4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82C1F-3F23-99B0-ED4B-00C834D99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89CE13-E63F-41BF-FA6B-022DBB200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9F3A-9B7F-4995-A3CF-60F2B2DB7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48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9B034D-B051-7B36-7A0F-B257287C6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6F839F-B744-DCD1-FC08-94FBD19C1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CA2778-4710-CE70-9703-81EBB8328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F0B3D-2D52-418E-9A46-AFD100A45AB4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A4D874-F85E-732F-D9B6-6876EC38E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296A1B-D451-5C59-7657-31916C995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9F3A-9B7F-4995-A3CF-60F2B2DB7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25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A70251-317B-88A4-38BB-CB84CFCA9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30DD8D-6ADB-2CCB-5B18-F9C865697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25CAD95-E227-C709-0BF8-14CF9BCF42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7813B6-A7A3-FA1D-E142-B854BC51F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F0B3D-2D52-418E-9A46-AFD100A45AB4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4C911A-C85B-C9CD-F969-F774DD717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B45A0C-22BE-1DD8-1D66-4AFA69C54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9F3A-9B7F-4995-A3CF-60F2B2DB7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041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D66121-9191-788D-FB10-E54B19030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238CEF-B399-CD84-A9AF-E5763A001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2F9C809-0C54-869B-B551-DE2FC5DDB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2BB500F-FC33-095D-5C47-61E2BF50F6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64E66C-B7F5-56D2-4E05-E7451D8FBC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03FB259-0670-3BAA-262E-2F38E0A0A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F0B3D-2D52-418E-9A46-AFD100A45AB4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39551C7-4FDB-3EEF-CD68-EF3927D69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9A598C0-2B5A-6627-F080-E23E99508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9F3A-9B7F-4995-A3CF-60F2B2DB7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884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0CBB40-4A59-0BBC-A80B-F300738B0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C24CF0C-0B93-5287-BB20-DD1AD8630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F0B3D-2D52-418E-9A46-AFD100A45AB4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16DDDA-BF34-C967-C862-B473C5A3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49312E5-1AA0-AF09-07B5-06B209781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9F3A-9B7F-4995-A3CF-60F2B2DB7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131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D102D37-C00F-7822-BBA7-D51C0A6DA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F0B3D-2D52-418E-9A46-AFD100A45AB4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58C561C-6379-D918-994D-7851B53A3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67ED96-F822-3239-0324-22E38DD6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9F3A-9B7F-4995-A3CF-60F2B2DB7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451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2754A9-AC20-E31D-5D43-498C39C2F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3B35DB-2099-2502-C3F9-59B5D6010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D0E0CF-EB78-58D7-3AC9-E7064A70EC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9D8990-1A92-9DDA-B8CD-5602BB707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F0B3D-2D52-418E-9A46-AFD100A45AB4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359A38-82A3-7563-74A0-748084B84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950503-1E9D-622F-4AC5-4AE78C877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9F3A-9B7F-4995-A3CF-60F2B2DB7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691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1AD2E-AB94-A15A-93A7-512739AF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D05C0A0-934A-93A9-EA23-F6152FC265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2B273E-EF55-B498-4848-6B6434C9D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6CD4C6-C7D6-A594-A23D-B0B302492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F0B3D-2D52-418E-9A46-AFD100A45AB4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CC7BC0-3349-EDE9-C2AE-9E84B18C1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C1569E-76A8-6530-57F2-9317DE1E8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9F3A-9B7F-4995-A3CF-60F2B2DB7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291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FB6445-C674-6E55-2BC2-C04EF161C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D8D2C5-6032-28DC-96AF-80BCB39B3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74527E-B5A6-9912-E566-8D31ED22E3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F0B3D-2D52-418E-9A46-AFD100A45AB4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B2A967-E141-0387-754E-6027146BD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ECF93B-9BF6-5F7F-68B2-3C7CE8C7EA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E9F3A-9B7F-4995-A3CF-60F2B2DB7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049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audio" Target="../media/media7.mp3"/><Relationship Id="rId18" Type="http://schemas.openxmlformats.org/officeDocument/2006/relationships/image" Target="../media/image2.png"/><Relationship Id="rId26" Type="http://schemas.openxmlformats.org/officeDocument/2006/relationships/image" Target="../media/image10.png"/><Relationship Id="rId3" Type="http://schemas.microsoft.com/office/2007/relationships/media" Target="../media/media2.mp3"/><Relationship Id="rId21" Type="http://schemas.openxmlformats.org/officeDocument/2006/relationships/image" Target="../media/image5.png"/><Relationship Id="rId7" Type="http://schemas.microsoft.com/office/2007/relationships/media" Target="../media/media4.mp3"/><Relationship Id="rId12" Type="http://schemas.microsoft.com/office/2007/relationships/media" Target="../media/media7.mp3"/><Relationship Id="rId17" Type="http://schemas.microsoft.com/office/2007/relationships/hdphoto" Target="../media/hdphoto1.wdp"/><Relationship Id="rId25" Type="http://schemas.openxmlformats.org/officeDocument/2006/relationships/image" Target="../media/image9.png"/><Relationship Id="rId2" Type="http://schemas.microsoft.com/office/2007/relationships/media" Target="../media/media1.mp3"/><Relationship Id="rId16" Type="http://schemas.openxmlformats.org/officeDocument/2006/relationships/image" Target="../media/image1.png"/><Relationship Id="rId20" Type="http://schemas.openxmlformats.org/officeDocument/2006/relationships/image" Target="../media/image4.png"/><Relationship Id="rId29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media6.mp3"/><Relationship Id="rId24" Type="http://schemas.openxmlformats.org/officeDocument/2006/relationships/image" Target="../media/image8.png"/><Relationship Id="rId5" Type="http://schemas.microsoft.com/office/2007/relationships/media" Target="../media/media3.mp3"/><Relationship Id="rId15" Type="http://schemas.openxmlformats.org/officeDocument/2006/relationships/slideLayout" Target="../slideLayouts/slideLayout1.xml"/><Relationship Id="rId23" Type="http://schemas.openxmlformats.org/officeDocument/2006/relationships/image" Target="../media/image7.png"/><Relationship Id="rId28" Type="http://schemas.openxmlformats.org/officeDocument/2006/relationships/image" Target="../media/image12.png"/><Relationship Id="rId10" Type="http://schemas.microsoft.com/office/2007/relationships/media" Target="../media/media6.mp3"/><Relationship Id="rId19" Type="http://schemas.openxmlformats.org/officeDocument/2006/relationships/image" Target="../media/image3.png"/><Relationship Id="rId31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audio" Target="../media/media5.mp3"/><Relationship Id="rId14" Type="http://schemas.microsoft.com/office/2007/relationships/media" Target="../media/media8.mp3"/><Relationship Id="rId22" Type="http://schemas.openxmlformats.org/officeDocument/2006/relationships/image" Target="../media/image6.png"/><Relationship Id="rId27" Type="http://schemas.openxmlformats.org/officeDocument/2006/relationships/image" Target="../media/image11.png"/><Relationship Id="rId30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0CF1F1-66C3-E736-4D44-456422910EF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-24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7001" y="-71439"/>
            <a:ext cx="12446002" cy="700087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56DC5B6-DF0C-85E4-6F19-468E4BD2F83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997" y="3834266"/>
            <a:ext cx="2688226" cy="268822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AB34F23-20F4-9D8A-D060-1A4C4A06BD6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311" y="610529"/>
            <a:ext cx="1461715" cy="146171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31273A5-73AF-A506-590E-F8161A339B1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8468" y="604292"/>
            <a:ext cx="1521725" cy="152172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EA59722-ACA6-C7BA-B1C5-B1BD5432BCD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26" y="2647790"/>
            <a:ext cx="1461715" cy="146171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23FB7B9-4C64-AB26-6D46-2C3DA954077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5173" y="2719707"/>
            <a:ext cx="1524008" cy="152400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4E883C4-C503-A348-BFB6-D14D64DD27F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2872" y="2706052"/>
            <a:ext cx="1524009" cy="152400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B6284C4-BE72-415C-777D-9EEE0F15C6F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57" y="4672142"/>
            <a:ext cx="1503684" cy="150368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2E18319-9B24-7BAE-F1FF-28A19BF8FB9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8654" y="4672142"/>
            <a:ext cx="1503684" cy="150368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5F22A022-6190-E691-712C-9E5D46D239A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0887" y="4654887"/>
            <a:ext cx="1524009" cy="152400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B9E7475-7941-F59D-B7EF-4A722BC8AA0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254272" y="4011054"/>
            <a:ext cx="2645893" cy="26458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8E15E3E-9FDB-36E9-9F51-98B151130FC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64741" y="4081484"/>
            <a:ext cx="2645893" cy="264589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2A5C69-8915-6C35-8845-208C2370AEB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17911" y="1974840"/>
            <a:ext cx="2645893" cy="264589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F19731A-572D-9740-8F3D-FCFA78B2562F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047947" y="2072244"/>
            <a:ext cx="2645893" cy="264589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10C670E-6E68-18A1-25C6-8C162088D33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554337" y="2088080"/>
            <a:ext cx="2645893" cy="264589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30FAFB9-7238-DF72-13E6-50530AE41A7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716974" y="4014633"/>
            <a:ext cx="2645893" cy="264589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2F0F1B3-6C6B-4000-2216-B4DC0F91A49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262003" y="-39656"/>
            <a:ext cx="2645893" cy="26458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B0A8BC-66C5-A330-AA60-BB2E117AD0F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039" y="-60662"/>
            <a:ext cx="2641601" cy="264160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6184254-CBC9-0E50-1A5E-BFB3DC8AF7F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42" y="415716"/>
            <a:ext cx="1223760" cy="1111807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F770E04-8ACA-7846-CB09-03220A120AA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93" y="228406"/>
            <a:ext cx="2146967" cy="2265233"/>
          </a:xfrm>
          <a:prstGeom prst="rect">
            <a:avLst/>
          </a:prstGeom>
        </p:spPr>
      </p:pic>
      <p:pic>
        <p:nvPicPr>
          <p:cNvPr id="44" name="режет">
            <a:hlinkClick r:id="" action="ppaction://media"/>
            <a:extLst>
              <a:ext uri="{FF2B5EF4-FFF2-40B4-BE49-F238E27FC236}">
                <a16:creationId xmlns:a16="http://schemas.microsoft.com/office/drawing/2014/main" id="{FD833C57-5215-9BBA-BA89-C23ECD90FC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3678.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410456" y="1894435"/>
            <a:ext cx="487363" cy="487363"/>
          </a:xfrm>
          <a:prstGeom prst="rect">
            <a:avLst/>
          </a:prstGeom>
        </p:spPr>
      </p:pic>
      <p:pic>
        <p:nvPicPr>
          <p:cNvPr id="45" name="спрей">
            <a:hlinkClick r:id="" action="ppaction://media"/>
            <a:extLst>
              <a:ext uri="{FF2B5EF4-FFF2-40B4-BE49-F238E27FC236}">
                <a16:creationId xmlns:a16="http://schemas.microsoft.com/office/drawing/2014/main" id="{A54341AC-840D-F1C9-889F-8BEEC6568D1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428774" y="2462371"/>
            <a:ext cx="487363" cy="487363"/>
          </a:xfrm>
          <a:prstGeom prst="rect">
            <a:avLst/>
          </a:prstGeom>
        </p:spPr>
      </p:pic>
      <p:pic>
        <p:nvPicPr>
          <p:cNvPr id="46" name="ложки">
            <a:hlinkClick r:id="" action="ppaction://media"/>
            <a:extLst>
              <a:ext uri="{FF2B5EF4-FFF2-40B4-BE49-F238E27FC236}">
                <a16:creationId xmlns:a16="http://schemas.microsoft.com/office/drawing/2014/main" id="{63FC9949-3845-843E-C084-9C53FA07D15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428774" y="3030307"/>
            <a:ext cx="487363" cy="487363"/>
          </a:xfrm>
          <a:prstGeom prst="rect">
            <a:avLst/>
          </a:prstGeom>
        </p:spPr>
      </p:pic>
      <p:pic>
        <p:nvPicPr>
          <p:cNvPr id="47" name="чистит зубы">
            <a:hlinkClick r:id="" action="ppaction://media"/>
            <a:extLst>
              <a:ext uri="{FF2B5EF4-FFF2-40B4-BE49-F238E27FC236}">
                <a16:creationId xmlns:a16="http://schemas.microsoft.com/office/drawing/2014/main" id="{50D31705-7283-74AE-CF0C-D73EC9060E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8108.062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428773" y="3602496"/>
            <a:ext cx="487363" cy="487363"/>
          </a:xfrm>
          <a:prstGeom prst="rect">
            <a:avLst/>
          </a:prstGeom>
        </p:spPr>
      </p:pic>
      <p:pic>
        <p:nvPicPr>
          <p:cNvPr id="48" name="дождь">
            <a:hlinkClick r:id="" action="ppaction://media"/>
            <a:extLst>
              <a:ext uri="{FF2B5EF4-FFF2-40B4-BE49-F238E27FC236}">
                <a16:creationId xmlns:a16="http://schemas.microsoft.com/office/drawing/2014/main" id="{A3F3F166-6410-377B-AFA3-DD7AD9EE1654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410455" y="4164434"/>
            <a:ext cx="487363" cy="487363"/>
          </a:xfrm>
          <a:prstGeom prst="rect">
            <a:avLst/>
          </a:prstGeom>
        </p:spPr>
      </p:pic>
      <p:pic>
        <p:nvPicPr>
          <p:cNvPr id="49" name="размеш сахар">
            <a:hlinkClick r:id="" action="ppaction://media"/>
            <a:extLst>
              <a:ext uri="{FF2B5EF4-FFF2-40B4-BE49-F238E27FC236}">
                <a16:creationId xmlns:a16="http://schemas.microsoft.com/office/drawing/2014/main" id="{E03FC8E4-9E37-6D8E-2CC4-CD4771AF6DC1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410454" y="4727488"/>
            <a:ext cx="487363" cy="487363"/>
          </a:xfrm>
          <a:prstGeom prst="rect">
            <a:avLst/>
          </a:prstGeom>
        </p:spPr>
      </p:pic>
      <p:pic>
        <p:nvPicPr>
          <p:cNvPr id="50" name="бумага">
            <a:hlinkClick r:id="" action="ppaction://media"/>
            <a:extLst>
              <a:ext uri="{FF2B5EF4-FFF2-40B4-BE49-F238E27FC236}">
                <a16:creationId xmlns:a16="http://schemas.microsoft.com/office/drawing/2014/main" id="{76E0B4AD-5B3C-B92D-C0F9-25E2097CDB1C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428773" y="5298561"/>
            <a:ext cx="487363" cy="487363"/>
          </a:xfrm>
          <a:prstGeom prst="rect">
            <a:avLst/>
          </a:prstGeom>
        </p:spPr>
      </p:pic>
      <p:pic>
        <p:nvPicPr>
          <p:cNvPr id="51" name="часы">
            <a:hlinkClick r:id="" action="ppaction://media"/>
            <a:extLst>
              <a:ext uri="{FF2B5EF4-FFF2-40B4-BE49-F238E27FC236}">
                <a16:creationId xmlns:a16="http://schemas.microsoft.com/office/drawing/2014/main" id="{C0ED6671-9276-D29C-1661-C1D0B0100C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4">
                  <p14:trim end="8490.687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428772" y="58562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1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7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3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6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185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85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333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44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7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17BD322-1395-4966-B011-A4BB33F212AF}"/>
</file>

<file path=customXml/itemProps2.xml><?xml version="1.0" encoding="utf-8"?>
<ds:datastoreItem xmlns:ds="http://schemas.openxmlformats.org/officeDocument/2006/customXml" ds:itemID="{6C1A8CEA-A0D1-4FD0-ACF2-51D2D10C2305}"/>
</file>

<file path=customXml/itemProps3.xml><?xml version="1.0" encoding="utf-8"?>
<ds:datastoreItem xmlns:ds="http://schemas.openxmlformats.org/officeDocument/2006/customXml" ds:itemID="{7628BE7F-6CEE-4992-9D5F-CCF407248AD3}"/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0</Words>
  <Application>Microsoft Office PowerPoint</Application>
  <PresentationFormat>Широкоэкранный</PresentationFormat>
  <Paragraphs>0</Paragraphs>
  <Slides>1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2025-12-16T19:35:09Z</dcterms:created>
  <dcterms:modified xsi:type="dcterms:W3CDTF">2025-12-18T00:21:51Z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