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0EA539-F2E3-9DD8-C78B-3AF77D7008C9}" v="11" dt="2026-01-08T08:07:52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800EA539-F2E3-9DD8-C78B-3AF77D7008C9}"/>
    <pc:docChg chg="modSld">
      <pc:chgData name="somovaasya3" userId="S::somovaasya3_gmail.com#ext#@slideedu.onmicrosoft.com::05b36399-d501-4a7b-87fd-615099445ab5" providerId="AD" clId="Web-{800EA539-F2E3-9DD8-C78B-3AF77D7008C9}" dt="2026-01-08T08:07:52.160" v="9" actId="1076"/>
      <pc:docMkLst>
        <pc:docMk/>
      </pc:docMkLst>
      <pc:sldChg chg="modSp">
        <pc:chgData name="somovaasya3" userId="S::somovaasya3_gmail.com#ext#@slideedu.onmicrosoft.com::05b36399-d501-4a7b-87fd-615099445ab5" providerId="AD" clId="Web-{800EA539-F2E3-9DD8-C78B-3AF77D7008C9}" dt="2026-01-08T08:07:52.160" v="9" actId="1076"/>
        <pc:sldMkLst>
          <pc:docMk/>
          <pc:sldMk cId="2917661747" sldId="256"/>
        </pc:sldMkLst>
        <pc:spChg chg="mod">
          <ac:chgData name="somovaasya3" userId="S::somovaasya3_gmail.com#ext#@slideedu.onmicrosoft.com::05b36399-d501-4a7b-87fd-615099445ab5" providerId="AD" clId="Web-{800EA539-F2E3-9DD8-C78B-3AF77D7008C9}" dt="2026-01-08T08:07:36.722" v="4" actId="20577"/>
          <ac:spMkLst>
            <pc:docMk/>
            <pc:sldMk cId="2917661747" sldId="256"/>
            <ac:spMk id="16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800EA539-F2E3-9DD8-C78B-3AF77D7008C9}" dt="2026-01-08T08:07:49.253" v="7" actId="1076"/>
          <ac:spMkLst>
            <pc:docMk/>
            <pc:sldMk cId="2917661747" sldId="256"/>
            <ac:spMk id="19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800EA539-F2E3-9DD8-C78B-3AF77D7008C9}" dt="2026-01-08T08:07:46.206" v="6" actId="1076"/>
          <ac:spMkLst>
            <pc:docMk/>
            <pc:sldMk cId="2917661747" sldId="256"/>
            <ac:spMk id="22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800EA539-F2E3-9DD8-C78B-3AF77D7008C9}" dt="2026-01-08T08:07:42.003" v="5" actId="1076"/>
          <ac:spMkLst>
            <pc:docMk/>
            <pc:sldMk cId="2917661747" sldId="256"/>
            <ac:spMk id="25" creationId="{00000000-0000-0000-0000-000000000000}"/>
          </ac:spMkLst>
        </pc:spChg>
        <pc:picChg chg="mod">
          <ac:chgData name="somovaasya3" userId="S::somovaasya3_gmail.com#ext#@slideedu.onmicrosoft.com::05b36399-d501-4a7b-87fd-615099445ab5" providerId="AD" clId="Web-{800EA539-F2E3-9DD8-C78B-3AF77D7008C9}" dt="2026-01-08T08:07:52.160" v="9" actId="1076"/>
          <ac:picMkLst>
            <pc:docMk/>
            <pc:sldMk cId="2917661747" sldId="256"/>
            <ac:picMk id="2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385376" cy="69412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608995"/>
            <a:ext cx="3356992" cy="33569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89" y="5229199"/>
            <a:ext cx="1752541" cy="1752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933" y="3771000"/>
            <a:ext cx="3032981" cy="303298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567608" y="476672"/>
            <a:ext cx="6552728" cy="3888432"/>
          </a:xfrm>
          <a:prstGeom prst="roundRect">
            <a:avLst/>
          </a:prstGeom>
          <a:solidFill>
            <a:srgbClr val="F2F2F2">
              <a:alpha val="8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2222104"/>
            <a:ext cx="2088232" cy="1971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700808"/>
            <a:ext cx="3024336" cy="302433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287688" y="764704"/>
            <a:ext cx="5040560" cy="864096"/>
          </a:xfrm>
          <a:prstGeom prst="roundRect">
            <a:avLst/>
          </a:prstGeom>
          <a:solidFill>
            <a:srgbClr val="4F81BD">
              <a:alpha val="8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Женя поставив машину в ….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366" y="2049113"/>
            <a:ext cx="2308578" cy="23085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05" y="2105472"/>
            <a:ext cx="2063142" cy="2139011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306864" y="764704"/>
            <a:ext cx="5040560" cy="864096"/>
          </a:xfrm>
          <a:prstGeom prst="roundRect">
            <a:avLst/>
          </a:prstGeom>
          <a:solidFill>
            <a:srgbClr val="4F81BD">
              <a:alpha val="8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Жанна різала овочі</a:t>
            </a:r>
            <a:r>
              <a:rPr lang="ru-RU" sz="2400" dirty="0"/>
              <a:t> в салат</a:t>
            </a:r>
            <a:r>
              <a:rPr lang="uk-UA" sz="2400" dirty="0"/>
              <a:t> ….</a:t>
            </a:r>
            <a:endParaRPr lang="ru-RU" sz="2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42" y="2504957"/>
            <a:ext cx="1870375" cy="18803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84" y="1781189"/>
            <a:ext cx="1540384" cy="2310576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3297390" y="771957"/>
            <a:ext cx="5040560" cy="864096"/>
          </a:xfrm>
          <a:prstGeom prst="roundRect">
            <a:avLst/>
          </a:prstGeom>
          <a:solidFill>
            <a:srgbClr val="4F81BD">
              <a:alpha val="8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uk-UA" sz="2400" dirty="0"/>
              <a:t>Жасмин в зоопарку годувала ….</a:t>
            </a:r>
            <a:endParaRPr lang="ru-RU" sz="2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05" y="2147606"/>
            <a:ext cx="2096877" cy="20968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61" y="2036820"/>
            <a:ext cx="2427333" cy="2427333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3322916" y="774156"/>
            <a:ext cx="5040560" cy="864096"/>
          </a:xfrm>
          <a:prstGeom prst="roundRect">
            <a:avLst/>
          </a:prstGeom>
          <a:solidFill>
            <a:srgbClr val="4F81BD">
              <a:alpha val="8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Жора в бібліотеці побачив яскраву….</a:t>
            </a:r>
            <a:endParaRPr lang="ru-RU" sz="24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39" y="2194936"/>
            <a:ext cx="2106151" cy="21061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99" y="1836204"/>
            <a:ext cx="2708920" cy="2708920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3292478" y="764034"/>
            <a:ext cx="5040560" cy="864096"/>
          </a:xfrm>
          <a:prstGeom prst="roundRect">
            <a:avLst/>
          </a:prstGeom>
          <a:solidFill>
            <a:srgbClr val="4F81BD">
              <a:alpha val="8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З неба падала казкова ….</a:t>
            </a:r>
            <a:endParaRPr lang="ru-RU" sz="2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00" y="1870809"/>
            <a:ext cx="2452979" cy="24529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49" y="1748882"/>
            <a:ext cx="2585212" cy="2585212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3312072" y="768817"/>
            <a:ext cx="5040560" cy="864096"/>
          </a:xfrm>
          <a:prstGeom prst="roundRect">
            <a:avLst/>
          </a:prstGeom>
          <a:solidFill>
            <a:srgbClr val="4F81BD">
              <a:alpha val="8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Жан хоче купити лижі, щоб стати  ….</a:t>
            </a:r>
            <a:endParaRPr lang="ru-RU" sz="24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4" y="100863"/>
            <a:ext cx="1023882" cy="102388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12" y="847874"/>
            <a:ext cx="4778840" cy="480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6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6" grpId="0" animBg="1"/>
      <p:bldP spid="16" grpId="1" animBg="1"/>
      <p:bldP spid="19" grpId="0" animBg="1"/>
      <p:bldP spid="19" grpId="1" animBg="1"/>
      <p:bldP spid="22" grpId="0" animBg="1"/>
      <p:bldP spid="22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61C84D-49A6-4154-BAE6-E2AD0DA3F6DB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3D8D1D3D-A709-49D1-A3C1-537A27B094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F890F8-A971-42B7-932F-42B3DAF1E6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35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11</cp:revision>
  <dcterms:created xsi:type="dcterms:W3CDTF">2025-12-15T15:57:31Z</dcterms:created>
  <dcterms:modified xsi:type="dcterms:W3CDTF">2026-01-08T08:07:55Z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