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40" y="-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-35970"/>
            <a:ext cx="12745416" cy="72830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27" y="5359093"/>
            <a:ext cx="1531249" cy="15312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04" y="3516413"/>
            <a:ext cx="3562085" cy="35620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88" y="4577488"/>
            <a:ext cx="1284125" cy="12841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662" y="3845413"/>
            <a:ext cx="1219966" cy="12199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11" y="3765976"/>
            <a:ext cx="1219966" cy="12199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355" y="3843650"/>
            <a:ext cx="1219966" cy="12199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769" y="4453633"/>
            <a:ext cx="1284125" cy="12841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15" y="4540876"/>
            <a:ext cx="1284125" cy="128412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693" y="5326751"/>
            <a:ext cx="1531249" cy="153124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24" y="5346399"/>
            <a:ext cx="1531249" cy="153124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11" y="3511385"/>
            <a:ext cx="3562085" cy="35620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654" y="3513899"/>
            <a:ext cx="3562085" cy="35620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623" y="3745271"/>
            <a:ext cx="3087333" cy="308733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0"/>
            <a:ext cx="1100872" cy="11008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451" y="100962"/>
            <a:ext cx="3482696" cy="35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AA0B9EA-5E31-4906-AE53-50509EBCA7EB}"/>
</file>

<file path=customXml/itemProps2.xml><?xml version="1.0" encoding="utf-8"?>
<ds:datastoreItem xmlns:ds="http://schemas.openxmlformats.org/officeDocument/2006/customXml" ds:itemID="{0CC09D55-3D53-4B9C-BF49-C4DDEC2933D1}"/>
</file>

<file path=customXml/itemProps3.xml><?xml version="1.0" encoding="utf-8"?>
<ds:datastoreItem xmlns:ds="http://schemas.openxmlformats.org/officeDocument/2006/customXml" ds:itemID="{2E504F69-2CC9-4D64-8A86-F548D66D0F25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Мовчанюк</dc:creator>
  <cp:lastModifiedBy>Мовчанюк</cp:lastModifiedBy>
  <cp:revision>2</cp:revision>
  <dcterms:created xsi:type="dcterms:W3CDTF">2025-12-18T21:53:49Z</dcterms:created>
  <dcterms:modified xsi:type="dcterms:W3CDTF">2025-12-18T22:04:11Z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