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40" y="-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35970"/>
            <a:ext cx="12745416" cy="7283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27" y="5359093"/>
            <a:ext cx="1531249" cy="1531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4" y="3516413"/>
            <a:ext cx="3562085" cy="3562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88" y="4577488"/>
            <a:ext cx="1284125" cy="1284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2" y="3845413"/>
            <a:ext cx="1219966" cy="1219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11" y="3765976"/>
            <a:ext cx="1219966" cy="1219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55" y="3843650"/>
            <a:ext cx="1219966" cy="12199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9" y="4453633"/>
            <a:ext cx="1284125" cy="1284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5" y="4540876"/>
            <a:ext cx="1284125" cy="1284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3" y="5326751"/>
            <a:ext cx="1531249" cy="15312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4" y="5346399"/>
            <a:ext cx="1531249" cy="1531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11" y="3511385"/>
            <a:ext cx="3562085" cy="3562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4" y="3513899"/>
            <a:ext cx="3562085" cy="35620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23" y="3745271"/>
            <a:ext cx="3087333" cy="30873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1100872" cy="11008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51" y="100962"/>
            <a:ext cx="3482696" cy="35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ECE99B-A90E-420D-ACED-9F42B0F28F3D}"/>
</file>

<file path=customXml/itemProps2.xml><?xml version="1.0" encoding="utf-8"?>
<ds:datastoreItem xmlns:ds="http://schemas.openxmlformats.org/officeDocument/2006/customXml" ds:itemID="{85E7F52D-E72C-4805-8108-2F963E1FC5CD}"/>
</file>

<file path=customXml/itemProps3.xml><?xml version="1.0" encoding="utf-8"?>
<ds:datastoreItem xmlns:ds="http://schemas.openxmlformats.org/officeDocument/2006/customXml" ds:itemID="{160F2905-22AC-4257-9B4B-23D09EC29DC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</cp:revision>
  <dcterms:created xsi:type="dcterms:W3CDTF">2025-12-18T21:53:49Z</dcterms:created>
  <dcterms:modified xsi:type="dcterms:W3CDTF">2025-12-18T22:04:11Z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