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or Belashov" initials="IB" lastIdx="1" clrIdx="0">
    <p:extLst>
      <p:ext uri="{19B8F6BF-5375-455C-9EA6-DF929625EA0E}">
        <p15:presenceInfo xmlns:p15="http://schemas.microsoft.com/office/powerpoint/2012/main" userId="80dc856408603a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EC5B27-8EE0-E3AF-4DE7-4F2A0AE11DD6}" v="20" dt="2025-12-18T21:26:11.176"/>
    <p1510:client id="{A2EF1B36-6C53-CB64-8F17-6371021729BB}" v="2" dt="2025-12-18T21:29:55.225"/>
    <p1510:client id="{DC73FDB9-4833-8AA0-12EA-50478950A0BF}" v="2" dt="2025-12-18T21:29:16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-96" y="-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commentAuthors" Target="commentAuthor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18.12.2025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audio" Target="NULL" TargetMode="External"/><Relationship Id="rId21" Type="http://schemas.openxmlformats.org/officeDocument/2006/relationships/image" Target="../media/image11.png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openxmlformats.org/officeDocument/2006/relationships/audio" Target="../media/media6.mp3"/><Relationship Id="rId14" Type="http://schemas.openxmlformats.org/officeDocument/2006/relationships/image" Target="../media/image4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26196-B988-0862-9FE7-14BF4D38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трикутник">
            <a:hlinkClick r:id="" action="ppaction://media"/>
            <a:extLst>
              <a:ext uri="{FF2B5EF4-FFF2-40B4-BE49-F238E27FC236}">
                <a16:creationId xmlns:a16="http://schemas.microsoft.com/office/drawing/2014/main" id="{B94FB166-56EB-1E5B-84C2-4485CBD4C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7103" y="5824241"/>
            <a:ext cx="487362" cy="487362"/>
          </a:xfrm>
          <a:prstGeom prst="rect">
            <a:avLst/>
          </a:prstGeom>
        </p:spPr>
      </p:pic>
      <p:pic>
        <p:nvPicPr>
          <p:cNvPr id="36" name="Кастаньеты">
            <a:hlinkClick r:id="" action="ppaction://media"/>
            <a:extLst>
              <a:ext uri="{FF2B5EF4-FFF2-40B4-BE49-F238E27FC236}">
                <a16:creationId xmlns:a16="http://schemas.microsoft.com/office/drawing/2014/main" id="{4E2C24B8-9498-6869-21F4-F3DA048DF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12" end="67153.22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42914" y="5430221"/>
            <a:ext cx="487362" cy="487362"/>
          </a:xfrm>
          <a:prstGeom prst="rect">
            <a:avLst/>
          </a:prstGeom>
        </p:spPr>
      </p:pic>
      <p:pic>
        <p:nvPicPr>
          <p:cNvPr id="37" name="сопілка">
            <a:hlinkClick r:id="" action="ppaction://media"/>
            <a:extLst>
              <a:ext uri="{FF2B5EF4-FFF2-40B4-BE49-F238E27FC236}">
                <a16:creationId xmlns:a16="http://schemas.microsoft.com/office/drawing/2014/main" id="{5CC19C8E-A4CA-A554-A8D4-0F0D19BF9C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41" end="2133.4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6876" y="4950032"/>
            <a:ext cx="487362" cy="487363"/>
          </a:xfrm>
          <a:prstGeom prst="rect">
            <a:avLst/>
          </a:prstGeom>
        </p:spPr>
      </p:pic>
      <p:pic>
        <p:nvPicPr>
          <p:cNvPr id="42" name="Труба">
            <a:hlinkClick r:id="" action="ppaction://media"/>
            <a:extLst>
              <a:ext uri="{FF2B5EF4-FFF2-40B4-BE49-F238E27FC236}">
                <a16:creationId xmlns:a16="http://schemas.microsoft.com/office/drawing/2014/main" id="{E4105611-3C99-4685-F3B6-520B7E1573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1849" end="20996.632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1300" y="4522030"/>
            <a:ext cx="487362" cy="487362"/>
          </a:xfrm>
          <a:prstGeom prst="rect">
            <a:avLst/>
          </a:prstGeom>
        </p:spPr>
      </p:pic>
      <p:pic>
        <p:nvPicPr>
          <p:cNvPr id="43" name="саксофон">
            <a:hlinkClick r:id="" action="ppaction://media"/>
            <a:extLst>
              <a:ext uri="{FF2B5EF4-FFF2-40B4-BE49-F238E27FC236}">
                <a16:creationId xmlns:a16="http://schemas.microsoft.com/office/drawing/2014/main" id="{E41988CB-20B4-976D-239F-3A5E1EDA28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245" end="1262.86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4953" y="4119131"/>
            <a:ext cx="487363" cy="487363"/>
          </a:xfrm>
          <a:prstGeom prst="rect">
            <a:avLst/>
          </a:prstGeom>
        </p:spPr>
      </p:pic>
      <p:pic>
        <p:nvPicPr>
          <p:cNvPr id="34" name="тарілка">
            <a:hlinkClick r:id="" action="ppaction://media"/>
            <a:extLst>
              <a:ext uri="{FF2B5EF4-FFF2-40B4-BE49-F238E27FC236}">
                <a16:creationId xmlns:a16="http://schemas.microsoft.com/office/drawing/2014/main" id="{B1D02A21-D074-C4FD-4347-3989E556D2A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3886" y="6216447"/>
            <a:ext cx="487363" cy="4873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694EA8-36EA-4B48-D061-E9819658E4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4" y="-13237"/>
            <a:ext cx="12262210" cy="6923811"/>
          </a:xfrm>
          <a:prstGeom prst="rect">
            <a:avLst/>
          </a:prstGeom>
        </p:spPr>
      </p:pic>
      <p:sp>
        <p:nvSpPr>
          <p:cNvPr id="13" name="Прямоугольник: скругленные углы 6">
            <a:extLst>
              <a:ext uri="{FF2B5EF4-FFF2-40B4-BE49-F238E27FC236}">
                <a16:creationId xmlns:a16="http://schemas.microsoft.com/office/drawing/2014/main" id="{7EDC542A-A31F-F0CC-0001-194119F091D9}"/>
              </a:ext>
            </a:extLst>
          </p:cNvPr>
          <p:cNvSpPr/>
          <p:nvPr/>
        </p:nvSpPr>
        <p:spPr>
          <a:xfrm>
            <a:off x="3352800" y="1775219"/>
            <a:ext cx="6919784" cy="428783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pto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D0F9CD-366B-33A8-3271-76005DCEC3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5" y="1902346"/>
            <a:ext cx="6654150" cy="4012422"/>
          </a:xfrm>
          <a:prstGeom prst="round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4074388-4B3B-F460-7897-7A09F287D5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2" y="521202"/>
            <a:ext cx="845170" cy="845170"/>
          </a:xfrm>
          <a:prstGeom prst="rect">
            <a:avLst/>
          </a:prstGeom>
        </p:spPr>
      </p:pic>
      <p:pic>
        <p:nvPicPr>
          <p:cNvPr id="7" name="Рисунок 6" descr="A cartoon of a blue frog&#10;&#10;AI-generated content may be incorrect.">
            <a:extLst>
              <a:ext uri="{FF2B5EF4-FFF2-40B4-BE49-F238E27FC236}">
                <a16:creationId xmlns:a16="http://schemas.microsoft.com/office/drawing/2014/main" id="{D05631E7-41BA-7BB2-C7E6-53E43C9719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406" y="3674015"/>
            <a:ext cx="2356735" cy="23567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28675-4065-3919-CBFD-C0AA338FF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48" y="2395598"/>
            <a:ext cx="1361695" cy="1361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5FEA1E-3AC6-7284-3D9C-49E5E13F8C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0" y="3835672"/>
            <a:ext cx="1941586" cy="18423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A5A937-4132-4C3B-41E3-E86F5D715F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79" y="4121908"/>
            <a:ext cx="1520710" cy="14612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C46A82-84FD-FD7E-9187-D7D7055612C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50" y="2144102"/>
            <a:ext cx="1756451" cy="175645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70B4A4-78CB-F908-0596-E65FF0C463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45" y="2182691"/>
            <a:ext cx="1659994" cy="16599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BB0F7A-F57B-514A-2E5C-FA72156057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26" y="4071950"/>
            <a:ext cx="1752774" cy="1752774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2C41942-887C-C07A-B78C-AE7EDFC7E5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44" y="2239441"/>
            <a:ext cx="3378116" cy="345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0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3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5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4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FF">
            <a:alpha val="90000"/>
          </a:srgbClr>
        </a:solidFill>
        <a:ln w="19046" cap="flat">
          <a:solidFill>
            <a:srgbClr val="0C445E"/>
          </a:solidFill>
          <a:prstDash val="solid"/>
          <a:miter/>
        </a:ln>
      </a:spPr>
      <a:bodyPr vert="horz" wrap="square" lIns="91440" tIns="45720" rIns="91440" bIns="45720" anchor="ctr" anchorCtr="1" compatLnSpc="1">
        <a:noAutofit/>
      </a:bodyPr>
      <a:lstStyle>
        <a:defPPr algn="ctr">
          <a:defRPr sz="3600" b="1" i="0" u="none" strike="noStrike" kern="0" cap="none" spc="0" baseline="0" dirty="0">
            <a:solidFill>
              <a:srgbClr val="000000"/>
            </a:solidFill>
            <a:uFillTx/>
            <a:latin typeface="Apto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BC2EE5-8428-4AAB-8EC2-E9819E029E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FD4CAF-BE42-4E4B-A05F-44C55F5FBB01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452F166F-AF8A-49C0-8153-2E50083E89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6</Words>
  <Application>Microsoft Office PowerPoint</Application>
  <PresentationFormat>Widescreen</PresentationFormat>
  <Paragraphs>6</Paragraphs>
  <Slides>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27</cp:revision>
  <dcterms:created xsi:type="dcterms:W3CDTF">2025-11-05T13:57:24Z</dcterms:created>
  <dcterms:modified xsi:type="dcterms:W3CDTF">2025-12-18T21:32:43Z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