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BC3D0-B190-4F16-A4E1-47BB643A3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5E005F-4E3E-4C8B-9270-E8966F777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3F3F46-9826-46D3-801F-D763F9AA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D1CB651-A464-4B1F-AF1D-32646E151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F5DC9-B288-4C2D-8019-9C5A855B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501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E1A61-0211-4766-A3D1-A4B0275E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1D86E82-2CC5-49F5-84B2-1E6E94098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D7F431-91DB-423F-9226-3DA2AAE7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494C012-169A-40F8-AB0C-849F8BFE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F8BB15-0346-4FFB-AAFA-EC99D20F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042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B648D2E-BCA1-49FF-82BB-C1BCB09C9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4BE6370-BE48-40B1-BDF0-E21CC4E32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10CADB-A683-4036-9630-62A55182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B6EE98-19B3-4076-A34A-76D3E857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DECFA7-4C51-4FBE-90C6-3D27144A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33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5617E-EA37-4578-A2C7-DE708657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6DCEFF1-2CE1-431B-9FB6-47ECD1E9B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A5793E-6DC4-4759-8BF6-5830E8CE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D366E9-F679-4DA9-B88C-D4D2C9F3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A8A128-26DC-4026-AD02-14BD48BF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848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1AD4E-FEDD-4F33-AB8A-C10844FBA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611D478-334B-45B2-9188-0A316E85B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0CFF81-887F-4CB1-8D77-A6B96A17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5E5CAB-7BDA-4A98-8DC6-C9805409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B4A36B-1463-43E6-B136-C5E0EFF8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2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40B6D-F1DB-4DA6-8FEA-12380DA1F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9F5DEE-F443-4C68-8AE4-7DF995B3C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BAFD771-B909-42DA-9B7C-8DF5B8311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2DCA90A-12A2-47FE-81A8-FDB037E6F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361B25-880D-4556-8A0B-E4275542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AC4163-185C-4705-A264-BD01EA11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239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BDB02-7394-4FFD-B38C-897ABA13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ABF05C7-2CE5-400E-964A-46A93301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6E6A3BD-BE70-43F9-BF8F-F913DBC4E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A4AA9A-9458-4B96-B150-7FFAC773A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2B3EBF3-D7FD-449C-9DC1-948742C2A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EB81BE3-8A45-4364-BAAD-DA9C8734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7D079FB-0897-4569-A9D4-47C75463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1FBF14D-049C-495D-8A2C-4BA8C6DF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5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55773-FF42-4F8D-A890-3393A58F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2AAC5B9-028A-4F86-8B8E-4828E9CB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571F25-1CD9-4F27-A94D-B97DC6C5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4FC547B-E953-41C7-B50A-40C38133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9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8E53A8D-2CEF-4417-B5F1-1A6F75B0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690E5FC-CCD2-4812-AC22-E306487C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481F85-0894-4495-AAC0-589D5B6D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070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59D41-9C3E-424C-A4AD-C575CBEF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842EC4-3D50-4053-8BB9-E901DA9ED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E9CDA95-890F-4D63-887C-87F5BD95B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F18F79-B2AC-4874-98B4-0FDCF2CF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9B6F36-43B1-4A01-A1C2-E7C605E0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55E47A-9844-43A4-8B88-8859925D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715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6F03E-8072-452A-B6DA-68E8285E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6ACC416-AA49-4E87-B911-42096BB14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DF9F0C-10D1-4FC9-A637-44F209A35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ECF643A-F082-4E27-AA92-D0B3B9A62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B0F09E-DDD0-45CB-BCB0-BFCFE141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BD1FB5-28EF-4EEA-A835-C96931A3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729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90FC567-998F-496F-AA4D-4AA3CF65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892518D-9AAE-4030-B62C-ECDFC6A69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2A2F49-F5C9-4B1A-B5B6-2E40C6376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B757-C05F-4967-84BF-213994311F14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718748-277C-4AA1-803B-35049A6BD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F625A7-4041-4163-B292-D3A085B19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EAF70-566F-4A60-9677-962832371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815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30.png"/><Relationship Id="rId21" Type="http://schemas.microsoft.com/office/2007/relationships/hdphoto" Target="../media/hdphoto6.wdp"/><Relationship Id="rId34" Type="http://schemas.openxmlformats.org/officeDocument/2006/relationships/image" Target="../media/image26.png"/><Relationship Id="rId42" Type="http://schemas.openxmlformats.org/officeDocument/2006/relationships/image" Target="../media/image33.png"/><Relationship Id="rId47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1.png"/><Relationship Id="rId45" Type="http://schemas.openxmlformats.org/officeDocument/2006/relationships/image" Target="../media/image3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36" Type="http://schemas.openxmlformats.org/officeDocument/2006/relationships/image" Target="../media/image28.png"/><Relationship Id="rId10" Type="http://schemas.openxmlformats.org/officeDocument/2006/relationships/image" Target="../media/image7.png"/><Relationship Id="rId19" Type="http://schemas.microsoft.com/office/2007/relationships/hdphoto" Target="../media/hdphoto5.wdp"/><Relationship Id="rId31" Type="http://schemas.openxmlformats.org/officeDocument/2006/relationships/image" Target="../media/image23.png"/><Relationship Id="rId44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microsoft.com/office/2007/relationships/hdphoto" Target="../media/hdphoto7.wdp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microsoft.com/office/2007/relationships/hdphoto" Target="../media/hdphoto8.wdp"/><Relationship Id="rId46" Type="http://schemas.microsoft.com/office/2007/relationships/hdphoto" Target="../media/hdphoto9.wdp"/><Relationship Id="rId20" Type="http://schemas.openxmlformats.org/officeDocument/2006/relationships/image" Target="../media/image14.png"/><Relationship Id="rId4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E8A2B3-E248-49EA-9C9D-42DC3616D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BFA84CBA-9CE2-4BA8-B8B8-3F691D4D3A9D}"/>
              </a:ext>
            </a:extLst>
          </p:cNvPr>
          <p:cNvSpPr/>
          <p:nvPr/>
        </p:nvSpPr>
        <p:spPr>
          <a:xfrm rot="10800000" flipH="1" flipV="1">
            <a:off x="249382" y="127590"/>
            <a:ext cx="11552394" cy="6485859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8177DA-B100-4A6B-88ED-454920886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095" r="92990">
                        <a14:foregroundMark x1="21199" y1="20023" x2="17314" y2="15162"/>
                        <a14:foregroundMark x1="10389" y1="35995" x2="7179" y2="41667"/>
                        <a14:foregroundMark x1="8277" y1="65046" x2="7601" y2="71759"/>
                        <a14:foregroundMark x1="12669" y1="81481" x2="17483" y2="83565"/>
                        <a14:foregroundMark x1="35642" y1="86921" x2="42061" y2="85185"/>
                        <a14:foregroundMark x1="70101" y1="85995" x2="72635" y2="85069"/>
                        <a14:foregroundMark x1="82770" y1="82523" x2="86655" y2="80787"/>
                        <a14:foregroundMark x1="92483" y1="72106" x2="92990" y2="66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6665" r="2713" b="9286"/>
          <a:stretch/>
        </p:blipFill>
        <p:spPr>
          <a:xfrm>
            <a:off x="1108170" y="730904"/>
            <a:ext cx="4125278" cy="26942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D2E998-52F9-40AD-B473-02D7377B1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095" r="92990">
                        <a14:foregroundMark x1="21199" y1="20023" x2="17314" y2="15162"/>
                        <a14:foregroundMark x1="10389" y1="35995" x2="7179" y2="41667"/>
                        <a14:foregroundMark x1="8277" y1="65046" x2="7601" y2="71759"/>
                        <a14:foregroundMark x1="12669" y1="81481" x2="17483" y2="83565"/>
                        <a14:foregroundMark x1="35642" y1="86921" x2="42061" y2="85185"/>
                        <a14:foregroundMark x1="70101" y1="85995" x2="72635" y2="85069"/>
                        <a14:foregroundMark x1="82770" y1="82523" x2="86655" y2="80787"/>
                        <a14:foregroundMark x1="92483" y1="72106" x2="92990" y2="66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6665" r="2713" b="9286"/>
          <a:stretch/>
        </p:blipFill>
        <p:spPr>
          <a:xfrm>
            <a:off x="6667568" y="545858"/>
            <a:ext cx="4125278" cy="2694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87DFC-AF0F-45BC-B9F3-5401A5F83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095" r="92990">
                        <a14:foregroundMark x1="21199" y1="20023" x2="17314" y2="15162"/>
                        <a14:foregroundMark x1="10389" y1="35995" x2="7179" y2="41667"/>
                        <a14:foregroundMark x1="8277" y1="65046" x2="7601" y2="71759"/>
                        <a14:foregroundMark x1="12669" y1="81481" x2="17483" y2="83565"/>
                        <a14:foregroundMark x1="35642" y1="86921" x2="42061" y2="85185"/>
                        <a14:foregroundMark x1="70101" y1="85995" x2="72635" y2="85069"/>
                        <a14:foregroundMark x1="82770" y1="82523" x2="86655" y2="80787"/>
                        <a14:foregroundMark x1="92483" y1="72106" x2="92990" y2="66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6665" r="2713" b="9286"/>
          <a:stretch/>
        </p:blipFill>
        <p:spPr>
          <a:xfrm>
            <a:off x="455028" y="3701139"/>
            <a:ext cx="4125278" cy="26942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DCC67-FCBB-4172-A0D5-2E3979A46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095" r="92990">
                        <a14:foregroundMark x1="21199" y1="20023" x2="17314" y2="15162"/>
                        <a14:foregroundMark x1="10389" y1="35995" x2="7179" y2="41667"/>
                        <a14:foregroundMark x1="8277" y1="65046" x2="7601" y2="71759"/>
                        <a14:foregroundMark x1="12669" y1="81481" x2="17483" y2="83565"/>
                        <a14:foregroundMark x1="35642" y1="86921" x2="42061" y2="85185"/>
                        <a14:foregroundMark x1="70101" y1="85995" x2="72635" y2="85069"/>
                        <a14:foregroundMark x1="82770" y1="82523" x2="86655" y2="80787"/>
                        <a14:foregroundMark x1="92483" y1="72106" x2="92990" y2="66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" t="6665" r="2713" b="9286"/>
          <a:stretch/>
        </p:blipFill>
        <p:spPr>
          <a:xfrm>
            <a:off x="7438073" y="3680730"/>
            <a:ext cx="4125278" cy="2694215"/>
          </a:xfrm>
          <a:prstGeom prst="rect">
            <a:avLst/>
          </a:prstGeom>
        </p:spPr>
      </p:pic>
      <p:grpSp>
        <p:nvGrpSpPr>
          <p:cNvPr id="11" name="Группа 11">
            <a:extLst>
              <a:ext uri="{FF2B5EF4-FFF2-40B4-BE49-F238E27FC236}">
                <a16:creationId xmlns:a16="http://schemas.microsoft.com/office/drawing/2014/main" id="{3D34C111-AC1D-4906-8417-03E15724EDBD}"/>
              </a:ext>
            </a:extLst>
          </p:cNvPr>
          <p:cNvGrpSpPr/>
          <p:nvPr/>
        </p:nvGrpSpPr>
        <p:grpSpPr>
          <a:xfrm>
            <a:off x="3396811" y="0"/>
            <a:ext cx="1898814" cy="2016454"/>
            <a:chOff x="2052537" y="503036"/>
            <a:chExt cx="2683190" cy="1328179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737150C-4687-4273-8D79-D40A2C8DB2D7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36B503-32F9-47B6-BC88-83AC89B270C2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ША</a:t>
              </a:r>
            </a:p>
          </p:txBody>
        </p:sp>
      </p:grpSp>
      <p:grpSp>
        <p:nvGrpSpPr>
          <p:cNvPr id="15" name="Группа 11">
            <a:extLst>
              <a:ext uri="{FF2B5EF4-FFF2-40B4-BE49-F238E27FC236}">
                <a16:creationId xmlns:a16="http://schemas.microsoft.com/office/drawing/2014/main" id="{3C69C781-120A-452F-B4DD-01E40701798E}"/>
              </a:ext>
            </a:extLst>
          </p:cNvPr>
          <p:cNvGrpSpPr/>
          <p:nvPr/>
        </p:nvGrpSpPr>
        <p:grpSpPr>
          <a:xfrm>
            <a:off x="1750362" y="3055109"/>
            <a:ext cx="1898814" cy="2016454"/>
            <a:chOff x="2052537" y="503036"/>
            <a:chExt cx="2683190" cy="1328179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4346EDF-2568-4C06-82FB-ECA2615C1864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0EF29E-8AEF-4306-A541-63C27601B4FF}"/>
                </a:ext>
              </a:extLst>
            </p:cNvPr>
            <p:cNvSpPr txBox="1"/>
            <p:nvPr/>
          </p:nvSpPr>
          <p:spPr>
            <a:xfrm>
              <a:off x="2785438" y="933994"/>
              <a:ext cx="1447800" cy="425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ШО</a:t>
              </a:r>
            </a:p>
          </p:txBody>
        </p:sp>
      </p:grpSp>
      <p:grpSp>
        <p:nvGrpSpPr>
          <p:cNvPr id="18" name="Группа 11">
            <a:extLst>
              <a:ext uri="{FF2B5EF4-FFF2-40B4-BE49-F238E27FC236}">
                <a16:creationId xmlns:a16="http://schemas.microsoft.com/office/drawing/2014/main" id="{8ED8FEBE-033C-4A24-9B02-33F918EC4547}"/>
              </a:ext>
            </a:extLst>
          </p:cNvPr>
          <p:cNvGrpSpPr/>
          <p:nvPr/>
        </p:nvGrpSpPr>
        <p:grpSpPr>
          <a:xfrm>
            <a:off x="6276395" y="-2316"/>
            <a:ext cx="1898814" cy="2016454"/>
            <a:chOff x="2052537" y="503036"/>
            <a:chExt cx="2683190" cy="1328179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22AF9C0-9319-45C7-B4E3-580354674F83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06FC72-BF60-4A63-8DB2-D53DAF9570BC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СА</a:t>
              </a:r>
            </a:p>
          </p:txBody>
        </p:sp>
      </p:grpSp>
      <p:grpSp>
        <p:nvGrpSpPr>
          <p:cNvPr id="21" name="Группа 11">
            <a:extLst>
              <a:ext uri="{FF2B5EF4-FFF2-40B4-BE49-F238E27FC236}">
                <a16:creationId xmlns:a16="http://schemas.microsoft.com/office/drawing/2014/main" id="{10F48AF1-B552-406A-8F8A-658FFDDBA6BC}"/>
              </a:ext>
            </a:extLst>
          </p:cNvPr>
          <p:cNvGrpSpPr/>
          <p:nvPr/>
        </p:nvGrpSpPr>
        <p:grpSpPr>
          <a:xfrm>
            <a:off x="8392186" y="2908916"/>
            <a:ext cx="1898814" cy="2016454"/>
            <a:chOff x="2052537" y="503036"/>
            <a:chExt cx="2683190" cy="132817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EAE2E4BF-7B18-4941-80BC-FC4356C73E17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F0F6DA-1F0F-41ED-B103-22B4370297B2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СО</a:t>
              </a: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B28885-2D06-46CF-BDCE-6DBC36B9A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5" y="3501738"/>
            <a:ext cx="2656808" cy="28749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CDFF95F-4AE8-4201-8E94-3226CD474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545">
            <a:off x="2474850" y="743039"/>
            <a:ext cx="1233632" cy="123363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5B490C-7287-4B03-85B8-1DAA7A174D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14509" b="18105"/>
          <a:stretch/>
        </p:blipFill>
        <p:spPr>
          <a:xfrm>
            <a:off x="3890771" y="1850861"/>
            <a:ext cx="1057251" cy="105805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69F220C-FDA4-4E41-9C44-7672EA4AC7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73" b="91504" l="7129" r="91797">
                        <a14:foregroundMark x1="8984" y1="54688" x2="8984" y2="54688"/>
                        <a14:foregroundMark x1="8105" y1="59375" x2="8105" y2="59375"/>
                        <a14:foregroundMark x1="61621" y1="91504" x2="61621" y2="91504"/>
                        <a14:foregroundMark x1="91797" y1="63770" x2="91797" y2="63770"/>
                        <a14:foregroundMark x1="60156" y1="9473" x2="60156" y2="9473"/>
                        <a14:foregroundMark x1="7129" y1="57031" x2="7129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36" y="1062045"/>
            <a:ext cx="1719898" cy="17198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9787F07-D836-43B4-8847-725246E2B9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3262" y1="38184" x2="44336" y2="44824"/>
                        <a14:foregroundMark x1="55176" y1="38281" x2="54785" y2="46680"/>
                        <a14:foregroundMark x1="16797" y1="68555" x2="16797" y2="68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5969" r="13139" b="22326"/>
          <a:stretch/>
        </p:blipFill>
        <p:spPr>
          <a:xfrm>
            <a:off x="2546123" y="2048021"/>
            <a:ext cx="1244073" cy="105805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61D1C05-859D-4C00-95AC-E262950BD5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94" y="1943029"/>
            <a:ext cx="1116786" cy="11167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93C51B0-5EFC-4F65-B787-3F4FE74037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528" y="378051"/>
            <a:ext cx="1699960" cy="16999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2654D63-074C-429F-9BFC-7355F4CAC7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7500">
            <a:off x="7665994" y="671825"/>
            <a:ext cx="1219452" cy="121945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C980A04-8BB1-4140-A40A-B2E69F26D0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58" y="1666399"/>
            <a:ext cx="1461696" cy="146169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6B4738D-AB89-4291-ABB6-4F30E936B5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0820" y1="31738" x2="43750" y2="36230"/>
                        <a14:foregroundMark x1="72266" y1="50391" x2="74609" y2="5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52" y="4271148"/>
            <a:ext cx="2039203" cy="203920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3B50862-F4C5-46AE-8BAF-EED55852087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387" y1="34766" x2="55664" y2="46289"/>
                        <a14:foregroundMark x1="55664" y1="46289" x2="55859" y2="46680"/>
                        <a14:foregroundMark x1="61133" y1="35645" x2="60449" y2="44043"/>
                        <a14:foregroundMark x1="53223" y1="32715" x2="45313" y2="33203"/>
                        <a14:foregroundMark x1="42383" y1="37793" x2="42773" y2="48535"/>
                        <a14:foregroundMark x1="38672" y1="46094" x2="45898" y2="51270"/>
                        <a14:foregroundMark x1="56445" y1="80664" x2="64551" y2="77539"/>
                        <a14:foregroundMark x1="69336" y1="73535" x2="69824" y2="73535"/>
                        <a14:backgroundMark x1="71484" y1="29785" x2="72070" y2="39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22585" r="24687" b="15133"/>
          <a:stretch/>
        </p:blipFill>
        <p:spPr>
          <a:xfrm>
            <a:off x="966217" y="3938755"/>
            <a:ext cx="996707" cy="117488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6BCED6A-81DD-4419-A71D-EF3A2BB017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2" y="4873455"/>
            <a:ext cx="1436896" cy="14368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942A1A2-C992-43D8-874C-227FABAC76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3" y="5046462"/>
            <a:ext cx="886387" cy="105837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1799A29-8BE4-4BF2-ABF4-E452FA0885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70" y="3990471"/>
            <a:ext cx="1454888" cy="145488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E83842B-308A-44EC-BD8C-809719B0FF4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01" y="4983159"/>
            <a:ext cx="1267451" cy="126745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50CC2C1-61D2-4EEA-8759-4C9B7A27042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14668" r="24714" b="18104"/>
          <a:stretch/>
        </p:blipFill>
        <p:spPr>
          <a:xfrm rot="16416657">
            <a:off x="8302050" y="5143621"/>
            <a:ext cx="943242" cy="1271122"/>
          </a:xfrm>
          <a:prstGeom prst="rect">
            <a:avLst/>
          </a:prstGeom>
        </p:spPr>
      </p:pic>
      <p:grpSp>
        <p:nvGrpSpPr>
          <p:cNvPr id="62" name="Группа 11">
            <a:extLst>
              <a:ext uri="{FF2B5EF4-FFF2-40B4-BE49-F238E27FC236}">
                <a16:creationId xmlns:a16="http://schemas.microsoft.com/office/drawing/2014/main" id="{DD0DCCDD-46B9-4FD1-A2F8-02A4248B40EC}"/>
              </a:ext>
            </a:extLst>
          </p:cNvPr>
          <p:cNvGrpSpPr/>
          <p:nvPr/>
        </p:nvGrpSpPr>
        <p:grpSpPr>
          <a:xfrm>
            <a:off x="8375587" y="2917465"/>
            <a:ext cx="1898814" cy="2016454"/>
            <a:chOff x="2052537" y="503036"/>
            <a:chExt cx="2683190" cy="1328179"/>
          </a:xfrm>
        </p:grpSpPr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483EAE1E-E3FA-4271-9A6D-20F03666AA35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6107240-6D87-44D2-A9DA-E64B33F3E3F4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СУ</a:t>
              </a:r>
            </a:p>
          </p:txBody>
        </p:sp>
      </p:grpSp>
      <p:grpSp>
        <p:nvGrpSpPr>
          <p:cNvPr id="65" name="Группа 11">
            <a:extLst>
              <a:ext uri="{FF2B5EF4-FFF2-40B4-BE49-F238E27FC236}">
                <a16:creationId xmlns:a16="http://schemas.microsoft.com/office/drawing/2014/main" id="{0E2A6A00-50E8-4E68-88E3-2DFAEA6C463F}"/>
              </a:ext>
            </a:extLst>
          </p:cNvPr>
          <p:cNvGrpSpPr/>
          <p:nvPr/>
        </p:nvGrpSpPr>
        <p:grpSpPr>
          <a:xfrm>
            <a:off x="1733753" y="3057963"/>
            <a:ext cx="1898814" cy="2016454"/>
            <a:chOff x="2052537" y="503036"/>
            <a:chExt cx="2683190" cy="1328179"/>
          </a:xfrm>
        </p:grpSpPr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F8471693-0851-4805-95A8-48ABC2C18806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44ACFA5-7BEC-4382-81F6-5F18270C213D}"/>
                </a:ext>
              </a:extLst>
            </p:cNvPr>
            <p:cNvSpPr txBox="1"/>
            <p:nvPr/>
          </p:nvSpPr>
          <p:spPr>
            <a:xfrm>
              <a:off x="2785437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ШУ</a:t>
              </a:r>
            </a:p>
          </p:txBody>
        </p:sp>
      </p:grpSp>
      <p:grpSp>
        <p:nvGrpSpPr>
          <p:cNvPr id="68" name="Группа 11">
            <a:extLst>
              <a:ext uri="{FF2B5EF4-FFF2-40B4-BE49-F238E27FC236}">
                <a16:creationId xmlns:a16="http://schemas.microsoft.com/office/drawing/2014/main" id="{938D194A-072F-4C13-B0F7-CECD02580CB6}"/>
              </a:ext>
            </a:extLst>
          </p:cNvPr>
          <p:cNvGrpSpPr/>
          <p:nvPr/>
        </p:nvGrpSpPr>
        <p:grpSpPr>
          <a:xfrm>
            <a:off x="6283694" y="-35886"/>
            <a:ext cx="1898814" cy="2016454"/>
            <a:chOff x="2052537" y="503036"/>
            <a:chExt cx="2683190" cy="1328179"/>
          </a:xfrm>
        </p:grpSpPr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5CF1AE0F-1876-4EEF-95C6-05C78D9B85AC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ADC5656-EA26-428E-9E09-CB86DD06C6C1}"/>
                </a:ext>
              </a:extLst>
            </p:cNvPr>
            <p:cNvSpPr txBox="1"/>
            <p:nvPr/>
          </p:nvSpPr>
          <p:spPr>
            <a:xfrm>
              <a:off x="2785438" y="933994"/>
              <a:ext cx="1447800" cy="45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9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СЫ</a:t>
              </a:r>
            </a:p>
          </p:txBody>
        </p:sp>
      </p:grpSp>
      <p:grpSp>
        <p:nvGrpSpPr>
          <p:cNvPr id="71" name="Группа 11">
            <a:extLst>
              <a:ext uri="{FF2B5EF4-FFF2-40B4-BE49-F238E27FC236}">
                <a16:creationId xmlns:a16="http://schemas.microsoft.com/office/drawing/2014/main" id="{95A06BA7-E3B7-4B65-8F76-238517610B70}"/>
              </a:ext>
            </a:extLst>
          </p:cNvPr>
          <p:cNvGrpSpPr/>
          <p:nvPr/>
        </p:nvGrpSpPr>
        <p:grpSpPr>
          <a:xfrm>
            <a:off x="3401986" y="20872"/>
            <a:ext cx="1898814" cy="2016454"/>
            <a:chOff x="2052537" y="503036"/>
            <a:chExt cx="2683190" cy="1328179"/>
          </a:xfrm>
        </p:grpSpPr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8541EA67-C480-440B-8003-3C9940869F7F}"/>
                </a:ext>
              </a:extLst>
            </p:cNvPr>
            <p:cNvSpPr/>
            <p:nvPr/>
          </p:nvSpPr>
          <p:spPr>
            <a:xfrm rot="17189657">
              <a:off x="2730042" y="-174469"/>
              <a:ext cx="1328179" cy="2683190"/>
            </a:xfrm>
            <a:custGeom>
              <a:avLst/>
              <a:gdLst/>
              <a:ahLst/>
              <a:cxnLst/>
              <a:rect l="l" t="t" r="r" b="b"/>
              <a:pathLst>
                <a:path w="1328179" h="2683190">
                  <a:moveTo>
                    <a:pt x="0" y="0"/>
                  </a:moveTo>
                  <a:lnTo>
                    <a:pt x="1328179" y="0"/>
                  </a:lnTo>
                  <a:lnTo>
                    <a:pt x="1328179" y="2683190"/>
                  </a:lnTo>
                  <a:lnTo>
                    <a:pt x="0" y="268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BE6FDC9-E3F2-4FE1-B284-A0B50C97C160}"/>
                </a:ext>
              </a:extLst>
            </p:cNvPr>
            <p:cNvSpPr txBox="1"/>
            <p:nvPr/>
          </p:nvSpPr>
          <p:spPr>
            <a:xfrm>
              <a:off x="2785438" y="933994"/>
              <a:ext cx="1447800" cy="46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</a:rPr>
                <a:t>ШИ</a:t>
              </a:r>
            </a:p>
          </p:txBody>
        </p:sp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13428D5-1D4F-4B1C-A5A6-352BA8F2E6D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63" y="1208270"/>
            <a:ext cx="1323810" cy="132381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F0B736C8-8F7C-4FDF-B83B-BBA0579A9B8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7" y="1925869"/>
            <a:ext cx="1744360" cy="174436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265DF99D-48D9-4AD5-A62E-A67A434784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6" y="1476365"/>
            <a:ext cx="1412641" cy="141264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B4E8762-B7E5-4243-B084-B3DBE32AB67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6431" y="853192"/>
            <a:ext cx="1286392" cy="1286392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F716210-70EC-4A38-BF08-3A7E8AAC4BA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36" y="1418835"/>
            <a:ext cx="1610179" cy="1610179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B0EAE1E0-3D42-4C91-83AB-EA45C710E80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38" y="1384968"/>
            <a:ext cx="1451225" cy="145122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5373867-213C-482B-87E8-E9FED0CB86A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16" y="1661661"/>
            <a:ext cx="1302121" cy="130212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F602BF5-EB81-470B-AA5B-9604856190E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685" y="137994"/>
            <a:ext cx="1862469" cy="1862469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5F5B557-03D9-4FDA-8EFA-F2097C55AB8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6" y="4828801"/>
            <a:ext cx="1436896" cy="143689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D17CACD5-8B84-45F8-AF78-996572AE035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57" y="3928379"/>
            <a:ext cx="1734320" cy="173432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16C40A5-DA66-4005-BC1D-7780E0E080F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98" y="4869644"/>
            <a:ext cx="1387870" cy="138787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E8059A21-F485-40BA-8001-BAF76A222BB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7" y="3723825"/>
            <a:ext cx="1328006" cy="1328006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F5F2464E-08A1-45FA-AFE9-C574A851C99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3" y="6205986"/>
            <a:ext cx="771400" cy="70083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6B72885C-CBC8-4128-9186-A440AEBE25F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8419" y="1068951"/>
            <a:ext cx="2699540" cy="27217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3C46BEA5-C7BC-4633-A5DA-782C872B8FC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300" y="3687270"/>
            <a:ext cx="1454096" cy="145409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D9AECE2-7066-4C41-9900-BBA3645501E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988402" y="3958207"/>
            <a:ext cx="1275702" cy="1275702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21C2655-6943-44FB-85B9-540F413F181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62" y="4678753"/>
            <a:ext cx="1761359" cy="1761359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35D0477-12D7-4B5D-B9E8-6638E96B21E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52" y="3986065"/>
            <a:ext cx="1219538" cy="124267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2A34990-8466-4257-B864-AE5CFE93198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35" y="5019548"/>
            <a:ext cx="1425285" cy="14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38B924-4345-48A6-A3C0-53462788AC90}"/>
</file>

<file path=customXml/itemProps2.xml><?xml version="1.0" encoding="utf-8"?>
<ds:datastoreItem xmlns:ds="http://schemas.openxmlformats.org/officeDocument/2006/customXml" ds:itemID="{2768DB1B-7FF2-4A8C-9C32-8C8C7B3C0288}"/>
</file>

<file path=customXml/itemProps3.xml><?xml version="1.0" encoding="utf-8"?>
<ds:datastoreItem xmlns:ds="http://schemas.openxmlformats.org/officeDocument/2006/customXml" ds:itemID="{188254F4-8725-4B89-8DBD-86366AC31D7F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2025-12-18T19:13:05Z</dcterms:created>
  <dcterms:modified xsi:type="dcterms:W3CDTF">2025-12-18T20:58:36Z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