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or Belashov" initials="IB" lastIdx="1" clrIdx="0">
    <p:extLst>
      <p:ext uri="{19B8F6BF-5375-455C-9EA6-DF929625EA0E}">
        <p15:presenceInfo xmlns:p15="http://schemas.microsoft.com/office/powerpoint/2012/main" userId="80dc856408603a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1ACE8-6569-200B-F1C8-F6F88304F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9E1154-0B9F-98F9-AB34-F981711D5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831093-DEFE-0DDC-CCE2-FE5AA3E8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DD4B2-1031-21E6-FAF0-D702FDA9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84BDF0-0908-4848-EE10-CA58328D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4362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34FB4-A969-6842-4DF7-95D223FF5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3D0FAC-551A-0232-F186-937EF6BD5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DC365D-55AC-2EC3-47C2-1A4B557AA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ABEB76-622A-E5C4-71E8-3BF8C4D6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16C467-E400-0DE4-57B4-A6A47EEF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880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D1A7AF-B85A-B494-7278-9BD2BDEAC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288785-663A-56A2-5F02-FA299EB41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8FE6D-AFB2-35E9-5673-38FA7EB7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A4C28E-40D4-8A1F-CEC8-C6CF35AFC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F79C6E-9F17-9B9D-4C56-3D0A9FAC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165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F0821-D527-B7EA-C7D2-C7854286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03842B-4CEB-6E7D-DB29-48EF54416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830D99-0BE7-38EE-E209-7865F8FD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C814DB-3047-A747-C3FD-BFB398C5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84A0F2-C694-7512-D2D4-923E21B6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734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2AB0AE-563F-6830-19E3-F09683AD4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5E6E6D-1C55-4821-9443-8687996F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8D0CFC-7DDB-F6FA-6AB6-136ED76F1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EE155-9E50-C1F6-9CA6-62E1161B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9FD862-BDFF-433C-24D8-937B3F58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776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D3F75-663E-C4CC-FBDD-308C71AEB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E2A95-B706-AA08-C11F-372F9AF28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F6A1A-BBE8-003E-2995-C74A1C598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5DE424-BD1F-2302-A5DA-1C48E7B8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ECC5FB-ABC5-1028-4B3A-5FF11FE8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A748B7-3D29-1E3A-C2BE-118ED939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637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A9C9B-6ECD-6B7A-BC0A-ADE3B9F6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C49F7A-7B7F-5AC6-73E0-9C11BE19A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BA3017-5EF7-65A8-739B-57F0B86F7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BEA72C-5E4D-D94E-EA63-68C199DFA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721231-FCAE-B492-0873-82B4BA9D6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648DBC-CC6C-8E32-F0DE-2C6A4D7A3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F41602-C173-82DF-A965-3A01787B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87B9FC-0E90-06C1-6291-74DED463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095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623FF-500C-5C55-FF0E-4B10D2BAD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38533D-3040-5ED3-DFB7-AA7BA1DD9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6AB28D-08DD-5FF1-34DE-CAAF2E0B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7E1E97-2638-18FB-205E-045CAC8C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522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9B49C4-DD56-F992-7D57-E35DC383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BBB38-B87E-0668-1295-FD5C564B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5DEF48-661C-1106-9241-3330ACA08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26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4BB80-FEFC-B6C7-564F-27DEFAFC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688EC3-8F0E-9210-9216-B57B40BD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2C4D4C-55F7-B291-01AA-768076A61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562132-8936-C7B7-45D3-A92E4DE56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955847-AA87-B5A1-0B34-24B37E2F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522E84-E265-2968-ED1D-09DC6443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013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474D1-B456-508B-4C03-75895A77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D6C0B5-8396-D980-D60D-968B528BF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C3AD54-5A67-66D8-7D96-E2B36DFCE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F46888-2BD0-80F5-CEED-50B08EE8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649B17-B7B5-49A3-E229-A484FC2C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5F0202-6E0A-56BB-C7ED-6DEBF5AE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149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ED49A-F1FB-A88A-E551-C1E9A906A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6C42D8-D0BB-D2B8-F9DF-F9725C79E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7F9514-6823-941F-A7B3-F51AA91D5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2EF3F1-0549-ECB7-62D1-93CED6C58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49604-E655-FF9D-EA57-877427727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73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audio" Target="NULL" TargetMode="External"/><Relationship Id="rId21" Type="http://schemas.openxmlformats.org/officeDocument/2006/relationships/image" Target="../media/image11.png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microsoft.com/office/2007/relationships/media" Target="../media/media4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9.png"/><Relationship Id="rId4" Type="http://schemas.microsoft.com/office/2007/relationships/media" Target="../media/media2.mp3"/><Relationship Id="rId9" Type="http://schemas.openxmlformats.org/officeDocument/2006/relationships/audio" Target="../media/media6.mp3"/><Relationship Id="rId14" Type="http://schemas.openxmlformats.org/officeDocument/2006/relationships/image" Target="../media/image4.png"/><Relationship Id="rId2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26196-B988-0862-9FE7-14BF4D380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трикутник">
            <a:hlinkClick r:id="" action="ppaction://media"/>
            <a:extLst>
              <a:ext uri="{FF2B5EF4-FFF2-40B4-BE49-F238E27FC236}">
                <a16:creationId xmlns:a16="http://schemas.microsoft.com/office/drawing/2014/main" id="{B94FB166-56EB-1E5B-84C2-4485CBD4C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81302" y="6313714"/>
            <a:ext cx="487362" cy="487362"/>
          </a:xfrm>
          <a:prstGeom prst="rect">
            <a:avLst/>
          </a:prstGeom>
        </p:spPr>
      </p:pic>
      <p:pic>
        <p:nvPicPr>
          <p:cNvPr id="36" name="Кастаньеты">
            <a:hlinkClick r:id="" action="ppaction://media"/>
            <a:extLst>
              <a:ext uri="{FF2B5EF4-FFF2-40B4-BE49-F238E27FC236}">
                <a16:creationId xmlns:a16="http://schemas.microsoft.com/office/drawing/2014/main" id="{4E2C24B8-9498-6869-21F4-F3DA048DF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012" end="67153.22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1540" y="6369095"/>
            <a:ext cx="487362" cy="487362"/>
          </a:xfrm>
          <a:prstGeom prst="rect">
            <a:avLst/>
          </a:prstGeom>
        </p:spPr>
      </p:pic>
      <p:pic>
        <p:nvPicPr>
          <p:cNvPr id="37" name="сопілка">
            <a:hlinkClick r:id="" action="ppaction://media"/>
            <a:extLst>
              <a:ext uri="{FF2B5EF4-FFF2-40B4-BE49-F238E27FC236}">
                <a16:creationId xmlns:a16="http://schemas.microsoft.com/office/drawing/2014/main" id="{5CC19C8E-A4CA-A554-A8D4-0F0D19BF9C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41" end="2133.4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06490" y="6344683"/>
            <a:ext cx="487362" cy="487363"/>
          </a:xfrm>
          <a:prstGeom prst="rect">
            <a:avLst/>
          </a:prstGeom>
        </p:spPr>
      </p:pic>
      <p:pic>
        <p:nvPicPr>
          <p:cNvPr id="42" name="Труба">
            <a:hlinkClick r:id="" action="ppaction://media"/>
            <a:extLst>
              <a:ext uri="{FF2B5EF4-FFF2-40B4-BE49-F238E27FC236}">
                <a16:creationId xmlns:a16="http://schemas.microsoft.com/office/drawing/2014/main" id="{E4105611-3C99-4685-F3B6-520B7E1573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1849" end="20996.632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02087" y="6520508"/>
            <a:ext cx="487362" cy="487362"/>
          </a:xfrm>
          <a:prstGeom prst="rect">
            <a:avLst/>
          </a:prstGeom>
        </p:spPr>
      </p:pic>
      <p:pic>
        <p:nvPicPr>
          <p:cNvPr id="43" name="саксофон">
            <a:hlinkClick r:id="" action="ppaction://media"/>
            <a:extLst>
              <a:ext uri="{FF2B5EF4-FFF2-40B4-BE49-F238E27FC236}">
                <a16:creationId xmlns:a16="http://schemas.microsoft.com/office/drawing/2014/main" id="{E41988CB-20B4-976D-239F-3A5E1EDA28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245" end="1262.86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19213" y="6309187"/>
            <a:ext cx="487363" cy="487363"/>
          </a:xfrm>
          <a:prstGeom prst="rect">
            <a:avLst/>
          </a:prstGeom>
        </p:spPr>
      </p:pic>
      <p:pic>
        <p:nvPicPr>
          <p:cNvPr id="34" name="тарілка">
            <a:hlinkClick r:id="" action="ppaction://media"/>
            <a:extLst>
              <a:ext uri="{FF2B5EF4-FFF2-40B4-BE49-F238E27FC236}">
                <a16:creationId xmlns:a16="http://schemas.microsoft.com/office/drawing/2014/main" id="{B1D02A21-D074-C4FD-4347-3989E556D2A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16678" y="6276827"/>
            <a:ext cx="487363" cy="48736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3694EA8-36EA-4B48-D061-E9819658E4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05" y="-8182"/>
            <a:ext cx="12262210" cy="6923811"/>
          </a:xfrm>
          <a:prstGeom prst="rect">
            <a:avLst/>
          </a:prstGeom>
        </p:spPr>
      </p:pic>
      <p:sp>
        <p:nvSpPr>
          <p:cNvPr id="13" name="Прямоугольник: скругленные углы 6">
            <a:extLst>
              <a:ext uri="{FF2B5EF4-FFF2-40B4-BE49-F238E27FC236}">
                <a16:creationId xmlns:a16="http://schemas.microsoft.com/office/drawing/2014/main" id="{7EDC542A-A31F-F0CC-0001-194119F091D9}"/>
              </a:ext>
            </a:extLst>
          </p:cNvPr>
          <p:cNvSpPr/>
          <p:nvPr/>
        </p:nvSpPr>
        <p:spPr>
          <a:xfrm>
            <a:off x="3352800" y="1775219"/>
            <a:ext cx="6919784" cy="428783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D0F9CD-366B-33A8-3271-76005DCEC3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05" y="1902346"/>
            <a:ext cx="6654150" cy="4012422"/>
          </a:xfrm>
          <a:prstGeom prst="round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4074388-4B3B-F460-7897-7A09F287D5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3" y="473633"/>
            <a:ext cx="845170" cy="8451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5631E7-41BA-7BB2-C7E6-53E43C9719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" y="3334974"/>
            <a:ext cx="2928235" cy="30011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228675-4065-3919-CBFD-C0AA338FF7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48" y="2395598"/>
            <a:ext cx="1361695" cy="1361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5FEA1E-3AC6-7284-3D9C-49E5E13F8C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50" y="3835672"/>
            <a:ext cx="1941586" cy="18423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A5A937-4132-4C3B-41E3-E86F5D715F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79" y="4121908"/>
            <a:ext cx="1520710" cy="14612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C46A82-84FD-FD7E-9187-D7D7055612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50" y="2144102"/>
            <a:ext cx="1756451" cy="175645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70B4A4-78CB-F908-0596-E65FF0C463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45" y="2182691"/>
            <a:ext cx="1659994" cy="16599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BB0F7A-F57B-514A-2E5C-FA72156057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26" y="4071950"/>
            <a:ext cx="1752774" cy="1752774"/>
          </a:xfrm>
          <a:prstGeom prst="rect">
            <a:avLst/>
          </a:prstGeom>
        </p:spPr>
      </p:pic>
      <p:sp>
        <p:nvSpPr>
          <p:cNvPr id="22" name="Прямоугольник: скругленные углы 6">
            <a:extLst>
              <a:ext uri="{FF2B5EF4-FFF2-40B4-BE49-F238E27FC236}">
                <a16:creationId xmlns:a16="http://schemas.microsoft.com/office/drawing/2014/main" id="{296FB727-AFEB-9944-B089-20222C0E87C1}"/>
              </a:ext>
            </a:extLst>
          </p:cNvPr>
          <p:cNvSpPr/>
          <p:nvPr/>
        </p:nvSpPr>
        <p:spPr>
          <a:xfrm>
            <a:off x="11413482" y="1377578"/>
            <a:ext cx="433856" cy="303366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3600" b="1" dirty="0">
                <a:latin typeface="Aptos"/>
              </a:rPr>
              <a:t>-</a:t>
            </a:r>
            <a:endParaRPr lang="en-US" sz="3600" b="1" i="0" u="none" strike="noStrike" kern="1200" cap="none" spc="0" baseline="0" dirty="0">
              <a:uFillTx/>
              <a:latin typeface="Aptos"/>
            </a:endParaRP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2C41942-887C-C07A-B78C-AE7EDFC7E5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296" y="2711744"/>
            <a:ext cx="3378116" cy="3456676"/>
          </a:xfrm>
          <a:prstGeom prst="rect">
            <a:avLst/>
          </a:prstGeom>
        </p:spPr>
      </p:pic>
      <p:sp>
        <p:nvSpPr>
          <p:cNvPr id="23" name="Прямоугольник: скругленные углы 6">
            <a:extLst>
              <a:ext uri="{FF2B5EF4-FFF2-40B4-BE49-F238E27FC236}">
                <a16:creationId xmlns:a16="http://schemas.microsoft.com/office/drawing/2014/main" id="{9FD27A92-2F16-8F25-29BD-1D218E21D9BE}"/>
              </a:ext>
            </a:extLst>
          </p:cNvPr>
          <p:cNvSpPr/>
          <p:nvPr/>
        </p:nvSpPr>
        <p:spPr>
          <a:xfrm>
            <a:off x="11413482" y="1775219"/>
            <a:ext cx="433856" cy="291594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3600" b="1" dirty="0">
                <a:latin typeface="Aptos"/>
              </a:rPr>
              <a:t>-</a:t>
            </a:r>
            <a:endParaRPr lang="en-US" sz="3600" b="1" dirty="0">
              <a:latin typeface="Aptos"/>
            </a:endParaRPr>
          </a:p>
        </p:txBody>
      </p:sp>
      <p:sp>
        <p:nvSpPr>
          <p:cNvPr id="24" name="Прямоугольник: скругленные углы 6">
            <a:extLst>
              <a:ext uri="{FF2B5EF4-FFF2-40B4-BE49-F238E27FC236}">
                <a16:creationId xmlns:a16="http://schemas.microsoft.com/office/drawing/2014/main" id="{ED61B50E-D547-08E8-A528-FDA8B823F21B}"/>
              </a:ext>
            </a:extLst>
          </p:cNvPr>
          <p:cNvSpPr/>
          <p:nvPr/>
        </p:nvSpPr>
        <p:spPr>
          <a:xfrm>
            <a:off x="11382540" y="2204149"/>
            <a:ext cx="447142" cy="27878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3600" b="1" dirty="0">
                <a:latin typeface="Aptos"/>
              </a:rPr>
              <a:t>-</a:t>
            </a:r>
            <a:endParaRPr lang="en-US" sz="3600" b="1" dirty="0">
              <a:latin typeface="Aptos"/>
            </a:endParaRPr>
          </a:p>
        </p:txBody>
      </p:sp>
      <p:sp>
        <p:nvSpPr>
          <p:cNvPr id="25" name="Прямоугольник: скругленные углы 6">
            <a:extLst>
              <a:ext uri="{FF2B5EF4-FFF2-40B4-BE49-F238E27FC236}">
                <a16:creationId xmlns:a16="http://schemas.microsoft.com/office/drawing/2014/main" id="{2C830528-BA77-F050-C179-FE4DB8AF546C}"/>
              </a:ext>
            </a:extLst>
          </p:cNvPr>
          <p:cNvSpPr/>
          <p:nvPr/>
        </p:nvSpPr>
        <p:spPr>
          <a:xfrm>
            <a:off x="11413482" y="2601507"/>
            <a:ext cx="416200" cy="27878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3600" b="1" dirty="0">
                <a:latin typeface="Aptos"/>
              </a:rPr>
              <a:t>-</a:t>
            </a:r>
            <a:endParaRPr lang="en-US" sz="3600" b="1" dirty="0">
              <a:latin typeface="Aptos"/>
            </a:endParaRPr>
          </a:p>
        </p:txBody>
      </p:sp>
      <p:sp>
        <p:nvSpPr>
          <p:cNvPr id="26" name="Прямоугольник: скругленные углы 6">
            <a:extLst>
              <a:ext uri="{FF2B5EF4-FFF2-40B4-BE49-F238E27FC236}">
                <a16:creationId xmlns:a16="http://schemas.microsoft.com/office/drawing/2014/main" id="{258B25E2-1A00-7BB7-49FF-D569FD4CE713}"/>
              </a:ext>
            </a:extLst>
          </p:cNvPr>
          <p:cNvSpPr/>
          <p:nvPr/>
        </p:nvSpPr>
        <p:spPr>
          <a:xfrm>
            <a:off x="11398011" y="2998865"/>
            <a:ext cx="447142" cy="27878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3600" b="1" dirty="0">
                <a:latin typeface="Aptos"/>
              </a:rPr>
              <a:t>-</a:t>
            </a:r>
            <a:endParaRPr lang="en-US" sz="3600" b="1" dirty="0">
              <a:latin typeface="Aptos"/>
            </a:endParaRPr>
          </a:p>
        </p:txBody>
      </p:sp>
      <p:sp>
        <p:nvSpPr>
          <p:cNvPr id="33" name="Прямоугольник: скругленные углы 6">
            <a:extLst>
              <a:ext uri="{FF2B5EF4-FFF2-40B4-BE49-F238E27FC236}">
                <a16:creationId xmlns:a16="http://schemas.microsoft.com/office/drawing/2014/main" id="{825F2E50-37E3-EE38-7143-0A378D13AEF3}"/>
              </a:ext>
            </a:extLst>
          </p:cNvPr>
          <p:cNvSpPr/>
          <p:nvPr/>
        </p:nvSpPr>
        <p:spPr>
          <a:xfrm>
            <a:off x="11400196" y="3387005"/>
            <a:ext cx="447142" cy="27878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3600" b="1" dirty="0">
                <a:latin typeface="Aptos"/>
              </a:rPr>
              <a:t>-</a:t>
            </a:r>
            <a:endParaRPr lang="en-US" sz="3600" b="1" dirty="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12954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2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2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3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5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53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1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20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3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>
            <a:alpha val="90000"/>
          </a:srgbClr>
        </a:solidFill>
        <a:ln w="19046" cap="flat">
          <a:solidFill>
            <a:srgbClr val="0C445E"/>
          </a:solidFill>
          <a:prstDash val="solid"/>
          <a:miter/>
        </a:ln>
      </a:spPr>
      <a:bodyPr vert="horz" wrap="square" lIns="91440" tIns="45720" rIns="91440" bIns="45720" anchor="ctr" anchorCtr="1" compatLnSpc="1">
        <a:noAutofit/>
      </a:bodyPr>
      <a:lstStyle>
        <a:defPPr algn="ctr">
          <a:defRPr sz="3600" b="1" i="0" u="none" strike="noStrike" kern="0" cap="none" spc="0" baseline="0" dirty="0">
            <a:solidFill>
              <a:srgbClr val="000000"/>
            </a:solidFill>
            <a:uFillTx/>
            <a:latin typeface="Apto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C611BF8-CEAF-47D7-A6B2-826D0C86164F}"/>
</file>

<file path=customXml/itemProps2.xml><?xml version="1.0" encoding="utf-8"?>
<ds:datastoreItem xmlns:ds="http://schemas.openxmlformats.org/officeDocument/2006/customXml" ds:itemID="{27888AC2-F884-4A8B-8E0A-A5E83F284803}"/>
</file>

<file path=customXml/itemProps3.xml><?xml version="1.0" encoding="utf-8"?>
<ds:datastoreItem xmlns:ds="http://schemas.openxmlformats.org/officeDocument/2006/customXml" ds:itemID="{C20E84FA-11EF-4358-8B78-9EA3CAC655E1}"/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6</Words>
  <Application>Microsoft Office PowerPoint</Application>
  <PresentationFormat>Широкоэкранный</PresentationFormat>
  <Paragraphs>6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12</cp:revision>
  <dcterms:created xsi:type="dcterms:W3CDTF">2025-11-05T13:57:24Z</dcterms:created>
  <dcterms:modified xsi:type="dcterms:W3CDTF">2025-12-18T21:16:36Z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