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53" y="-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DBF0F-5818-164E-63B7-7B21A8747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B9B090-95B5-6519-1AA5-8F388FE4A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6F6228-B0F4-E96D-60D9-6304CADB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C2076-0CF7-AC91-7484-6C7584C3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E2EA23-B585-385E-B315-2B6C71C1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0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A92E0-912C-8173-4AD3-6C02CA29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21967C-85F6-EBC9-A6E7-2EE7535B1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AF973C-784D-6FEE-91A9-7EF0DED9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C831-7E93-D721-CA65-98914F13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7590BA-110C-29F5-EE15-19511096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9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A3DF15-6BE0-7A85-BA0F-49F579DE1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075371-7353-165F-655F-E16D59CA3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FC868C-F6B7-9D1A-BF29-EEF2EF1EB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75CC2-E676-E4DA-4107-ABEA977CF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92666-C1FE-0872-38EF-D273012C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8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25706-2317-2C05-E958-393EC99D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5A0FF3-CC17-B6BA-74AF-52FBF1AAD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03030C-9ABE-1EFC-3E2C-14821D91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09FA96-2307-7EE2-7F71-282E354C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62775-515C-EF17-3076-01D1B159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4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E57EE-7B24-BA41-C991-440EFE67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688567-9F9A-7CBC-85AA-FFAF420E4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11638-069D-F327-CE32-81D32051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A4CAD9-5CBC-D8F9-BC04-A4CFBB1B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87E190-6918-10FB-D4DA-5B80B570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9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EFB68-0B06-AE4B-7BC0-5994144A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A1C346-13BA-A053-19D8-C229CA217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23D02D-23BE-AA85-F7F0-361E48E59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24188F-1820-6BB4-A399-4E4EB68C5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01D31A-4F27-9D36-F3AC-39F44CF18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40A97D-8A7A-7EDA-3803-C9439119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2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C49E1-567E-C3A1-E5EA-9B6AEFE4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136AE5-BA38-D4CD-A4A1-8A84190B5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FCE565-FE56-F11A-16F7-C61CA446D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8AAEA0-A66F-C895-7ECE-12A5DF296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8CEA09-9668-2BF0-D996-2EC7F446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7C67DC-D198-3E3F-6F89-134D4C0C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3D64FF-81A1-CF58-C5A5-D28330DD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B47858-839A-168E-25C8-310E22EC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68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CEDAC-5533-FAD0-3331-2759B3069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379F94-E7AC-42EF-4D8E-0775640E1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E0DED9-0749-AF2E-C59A-D805242D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1812B-3101-1118-5B0A-1B895D58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2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1CB038-B22A-6207-02AF-06340078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079AA2-9CE1-BAC4-2EE0-A82172CDF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B1B2CA-5CAC-2D85-1965-243A1A6C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4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E2E42-9D8A-9A94-96A9-785109F1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56101-3312-B444-8115-76CBC2BAA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23F59B-87C8-FED2-CE1C-3213F1772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BF8EC7-F5FE-9091-63BA-E631E10E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C9FF58-5DE9-4DE5-0C98-F8352380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A184A-69E1-AFB2-63A7-585F0227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0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60B13-34ED-50AB-89C2-459B8AA8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0153BB-5A31-BB00-D39E-3E617C31B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BD7073-21F9-048B-A678-103FF1B26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0DD2A2-ABCA-225A-ED48-C4C79530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47C7-D353-4193-AE6F-3E5ADDBFF22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5B843E-A66F-4F47-A327-EDD8D65A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CB760D-34D7-2EE1-E72E-5D52463B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C26A2-F1D8-5D7A-13D8-26676DAB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E5F15-FBC3-C491-FFD2-F5C9DA2A4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5FB524-E4D0-DE34-6B4A-50B583351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A47C7-D353-4193-AE6F-3E5ADDBFF22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E3B7F5-C39F-A2A1-4187-2365E8F45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E70CD1-AB7B-1BD0-001C-E630104EF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72F63-5A9B-47A4-98AD-8032F82F1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0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E2727B-ADED-172C-5942-4EA08C05F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8A76BC-A5C3-D765-F1F2-0DD00BAF5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935" y="3259667"/>
            <a:ext cx="3793065" cy="3793065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08E23C0-4D82-C9F9-E64B-621167CC7876}"/>
              </a:ext>
            </a:extLst>
          </p:cNvPr>
          <p:cNvGrpSpPr/>
          <p:nvPr/>
        </p:nvGrpSpPr>
        <p:grpSpPr>
          <a:xfrm>
            <a:off x="0" y="-660400"/>
            <a:ext cx="8178800" cy="8178800"/>
            <a:chOff x="0" y="-660400"/>
            <a:chExt cx="8178800" cy="81788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0CAD8E8-6624-C643-5EE1-9683348E5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60400"/>
              <a:ext cx="8178800" cy="81788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2F1D299-52B1-6CF1-45C8-345462ED8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1" t="9734" r="14079"/>
            <a:stretch>
              <a:fillRect/>
            </a:stretch>
          </p:blipFill>
          <p:spPr>
            <a:xfrm>
              <a:off x="2256367" y="1286934"/>
              <a:ext cx="3666066" cy="4749800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B483470-FA80-7CD7-C0BB-3B81EA2861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2379134"/>
            <a:ext cx="3022600" cy="30226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9C7072D-4972-92DC-6564-494313742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72" y="1600659"/>
            <a:ext cx="3704165" cy="3704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B59E21-1D87-FB13-AAA4-5F0D7632E9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91" y="1668610"/>
            <a:ext cx="3776134" cy="37761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C70C8FD-8F98-FBB0-BBF0-CB090E39D1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56" y="1814743"/>
            <a:ext cx="3490081" cy="34900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9905308-2153-5CEA-3307-5E8D2F6CBD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32" y="3517723"/>
            <a:ext cx="1726757" cy="17871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2B944A4-1DD2-2BE6-6074-17F0086543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95" y="1740579"/>
            <a:ext cx="3517730" cy="3704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D00EBC2-DEB3-11C9-D626-DE372BFCFD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92" y="3399177"/>
            <a:ext cx="2057400" cy="2057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37827C9-1406-8275-5D7A-E68C224EBC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74" y="2017995"/>
            <a:ext cx="3515705" cy="351570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256FD40-93EB-23EE-7D66-3856811A72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47" y="1934123"/>
            <a:ext cx="3516537" cy="3516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93BB39B-56BB-F583-5554-898BCB9D04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99" y="1985161"/>
            <a:ext cx="3565100" cy="3565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968EC3A-E467-CF8B-A9CB-9A71BB2526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6" y="198120"/>
            <a:ext cx="966720" cy="9667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75131B-8A47-4300-F502-5B5CFCB4D59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50" y="1845954"/>
            <a:ext cx="3233093" cy="32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4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A4967E1-B23C-45B5-BCF9-D2D3F881E31F}"/>
</file>

<file path=customXml/itemProps2.xml><?xml version="1.0" encoding="utf-8"?>
<ds:datastoreItem xmlns:ds="http://schemas.openxmlformats.org/officeDocument/2006/customXml" ds:itemID="{6EA019F4-CF54-4D04-9C2A-6CC2E520DB44}"/>
</file>

<file path=customXml/itemProps3.xml><?xml version="1.0" encoding="utf-8"?>
<ds:datastoreItem xmlns:ds="http://schemas.openxmlformats.org/officeDocument/2006/customXml" ds:itemID="{04C5B0F7-37FE-47A4-B6E0-7082FBD4BA31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2025-12-18T20:07:51Z</dcterms:created>
  <dcterms:modified xsi:type="dcterms:W3CDTF">2025-12-18T20:28:28Z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