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3CB46-D26D-4E89-C832-9FDCFCEFA475}" v="15" dt="2025-12-19T08:15:52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25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14A3CB46-D26D-4E89-C832-9FDCFCEFA475}"/>
    <pc:docChg chg="modSld">
      <pc:chgData name="somovaasya3" userId="S::somovaasya3_gmail.com#ext#@slideedu.onmicrosoft.com::05b36399-d501-4a7b-87fd-615099445ab5" providerId="AD" clId="Web-{14A3CB46-D26D-4E89-C832-9FDCFCEFA475}" dt="2025-12-19T08:15:52.346" v="13" actId="1076"/>
      <pc:docMkLst>
        <pc:docMk/>
      </pc:docMkLst>
      <pc:sldChg chg="modSp">
        <pc:chgData name="somovaasya3" userId="S::somovaasya3_gmail.com#ext#@slideedu.onmicrosoft.com::05b36399-d501-4a7b-87fd-615099445ab5" providerId="AD" clId="Web-{14A3CB46-D26D-4E89-C832-9FDCFCEFA475}" dt="2025-12-19T08:15:52.346" v="13" actId="1076"/>
        <pc:sldMkLst>
          <pc:docMk/>
          <pc:sldMk cId="3610191917" sldId="257"/>
        </pc:sldMkLst>
        <pc:spChg chg="mod">
          <ac:chgData name="somovaasya3" userId="S::somovaasya3_gmail.com#ext#@slideedu.onmicrosoft.com::05b36399-d501-4a7b-87fd-615099445ab5" providerId="AD" clId="Web-{14A3CB46-D26D-4E89-C832-9FDCFCEFA475}" dt="2025-12-19T08:15:22.939" v="5" actId="14100"/>
          <ac:spMkLst>
            <pc:docMk/>
            <pc:sldMk cId="3610191917" sldId="257"/>
            <ac:spMk id="6" creationId="{B71E8359-9CB7-42C9-BCAA-847957E57487}"/>
          </ac:spMkLst>
        </pc:spChg>
        <pc:grpChg chg="mod">
          <ac:chgData name="somovaasya3" userId="S::somovaasya3_gmail.com#ext#@slideedu.onmicrosoft.com::05b36399-d501-4a7b-87fd-615099445ab5" providerId="AD" clId="Web-{14A3CB46-D26D-4E89-C832-9FDCFCEFA475}" dt="2025-12-19T08:15:41.377" v="11" actId="1076"/>
          <ac:grpSpMkLst>
            <pc:docMk/>
            <pc:sldMk cId="3610191917" sldId="257"/>
            <ac:grpSpMk id="47" creationId="{3DEC3D84-E15F-42C1-B7DA-2049CE3E60CC}"/>
          </ac:grpSpMkLst>
        </pc:grpChg>
        <pc:picChg chg="mod">
          <ac:chgData name="somovaasya3" userId="S::somovaasya3_gmail.com#ext#@slideedu.onmicrosoft.com::05b36399-d501-4a7b-87fd-615099445ab5" providerId="AD" clId="Web-{14A3CB46-D26D-4E89-C832-9FDCFCEFA475}" dt="2025-12-19T08:15:52.346" v="13" actId="1076"/>
          <ac:picMkLst>
            <pc:docMk/>
            <pc:sldMk cId="3610191917" sldId="257"/>
            <ac:picMk id="37" creationId="{14F1E2DD-FDDD-4DEC-8BAF-D29A952C5580}"/>
          </ac:picMkLst>
        </pc:picChg>
        <pc:picChg chg="mod">
          <ac:chgData name="somovaasya3" userId="S::somovaasya3_gmail.com#ext#@slideedu.onmicrosoft.com::05b36399-d501-4a7b-87fd-615099445ab5" providerId="AD" clId="Web-{14A3CB46-D26D-4E89-C832-9FDCFCEFA475}" dt="2025-12-19T08:15:24.893" v="6" actId="1076"/>
          <ac:picMkLst>
            <pc:docMk/>
            <pc:sldMk cId="3610191917" sldId="257"/>
            <ac:picMk id="40" creationId="{38D20D7B-EF58-4CFC-9A40-C2ED5C47F595}"/>
          </ac:picMkLst>
        </pc:picChg>
        <pc:picChg chg="mod">
          <ac:chgData name="somovaasya3" userId="S::somovaasya3_gmail.com#ext#@slideedu.onmicrosoft.com::05b36399-d501-4a7b-87fd-615099445ab5" providerId="AD" clId="Web-{14A3CB46-D26D-4E89-C832-9FDCFCEFA475}" dt="2025-12-19T08:15:35.393" v="9" actId="1076"/>
          <ac:picMkLst>
            <pc:docMk/>
            <pc:sldMk cId="3610191917" sldId="257"/>
            <ac:picMk id="49" creationId="{E21751A6-4945-4F94-B2EE-B4DABF6B9BA8}"/>
          </ac:picMkLst>
        </pc:picChg>
        <pc:picChg chg="mod">
          <ac:chgData name="somovaasya3" userId="S::somovaasya3_gmail.com#ext#@slideedu.onmicrosoft.com::05b36399-d501-4a7b-87fd-615099445ab5" providerId="AD" clId="Web-{14A3CB46-D26D-4E89-C832-9FDCFCEFA475}" dt="2025-12-19T08:15:27.658" v="7" actId="1076"/>
          <ac:picMkLst>
            <pc:docMk/>
            <pc:sldMk cId="3610191917" sldId="257"/>
            <ac:picMk id="52" creationId="{A8FDB9C9-1365-450B-9468-877CF0D382D9}"/>
          </ac:picMkLst>
        </pc:picChg>
        <pc:picChg chg="mod">
          <ac:chgData name="somovaasya3" userId="S::somovaasya3_gmail.com#ext#@slideedu.onmicrosoft.com::05b36399-d501-4a7b-87fd-615099445ab5" providerId="AD" clId="Web-{14A3CB46-D26D-4E89-C832-9FDCFCEFA475}" dt="2025-12-19T08:14:43.814" v="4"/>
          <ac:picMkLst>
            <pc:docMk/>
            <pc:sldMk cId="3610191917" sldId="257"/>
            <ac:picMk id="59" creationId="{C7D813E9-3B85-4785-AD8D-9E4B6BC839A6}"/>
          </ac:picMkLst>
        </pc:picChg>
        <pc:picChg chg="mod">
          <ac:chgData name="somovaasya3" userId="S::somovaasya3_gmail.com#ext#@slideedu.onmicrosoft.com::05b36399-d501-4a7b-87fd-615099445ab5" providerId="AD" clId="Web-{14A3CB46-D26D-4E89-C832-9FDCFCEFA475}" dt="2025-12-19T08:15:31.002" v="8" actId="1076"/>
          <ac:picMkLst>
            <pc:docMk/>
            <pc:sldMk cId="3610191917" sldId="257"/>
            <ac:picMk id="73" creationId="{71A71BD7-0426-4FA0-BD3E-80A365F90808}"/>
          </ac:picMkLst>
        </pc:picChg>
        <pc:picChg chg="mod">
          <ac:chgData name="somovaasya3" userId="S::somovaasya3_gmail.com#ext#@slideedu.onmicrosoft.com::05b36399-d501-4a7b-87fd-615099445ab5" providerId="AD" clId="Web-{14A3CB46-D26D-4E89-C832-9FDCFCEFA475}" dt="2025-12-19T08:15:43.346" v="12" actId="1076"/>
          <ac:picMkLst>
            <pc:docMk/>
            <pc:sldMk cId="3610191917" sldId="257"/>
            <ac:picMk id="75" creationId="{4A158FEF-E6BE-43EB-A518-97EA0A31D5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BAF43-8353-4213-A120-13955CD59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6F8E5C-64E6-4D4F-BC44-C1914FB6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C30349-DDF1-445B-B0B0-93D77924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7975C9-67A2-4724-B9F3-36738F57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F74E93-E06A-417D-B71C-705A5F5F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517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5324-88D3-46C5-A934-66F61BF3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F19CEF-9DDE-4178-9E82-B82AB762B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0E1418-16E0-4E81-AFA7-05DA9CF9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14981-7EF8-46B1-A649-8F62F87E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93E7B8-02B6-4FBC-A681-66FBBADD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135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92D8162-F600-47E7-9BAA-0978FACA2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275D59-AEE2-4FCB-BF30-3819B74BC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F509A0-73A8-4D18-BB92-88C67C7B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126926-783D-49BB-A444-2AF2882B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DC2030-1A9F-4ED6-8A60-474CC784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210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C7918-370E-4C62-A480-3BDCB4CD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DEE703-D6E6-43C9-8E24-1B115C03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2517E7-D5A1-4EDD-9EF7-A74935DD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309434-1C11-42C7-8987-CB3191F5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C3B804-8499-44B7-AB5C-86EAFF20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403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126FA-1F78-4316-8C2F-72ED7809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253A36-48C3-48DE-8931-004FA3CC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9AFAF2-B265-45B9-9B28-2AC24F2D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71B7CD-7F98-44F7-9A77-8BEB52EF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D70411-1F0C-4BF4-86DC-93523DC0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57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47A27-5939-4D88-9787-DEABD533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67AD23-AF02-487B-967D-3E89B7A52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C654C80-D49E-4E76-891A-97BC00193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1775E8-FA84-40C0-935C-55216155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29CF9C9-7DEE-4248-A35D-15C74DD6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E79FF-0CFB-41B0-BE91-A76ECB1A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245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36736-011F-48DC-A9A8-A1E7AA72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01B55D-B196-4729-AB4E-876B585EE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87252AD-E4C4-423B-A8C1-2E6773D0D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9A45CC-6622-455D-B3B4-99DD78828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05B0060-30C8-4896-9E1A-CE5A4AAF7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B162D79-2F5E-41B0-8059-B5F2FA51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0036552-CF3F-4A37-BC1A-33890B26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878E815-4383-4504-B0CE-1DFD0962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3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B0C8A-EAE5-48B5-A4AC-580B8BD8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E9EE9D2-E920-408C-B8D0-0822BBB7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566BC4C-D2CD-43F5-9B94-5E35B218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E32939A-2D40-49DD-B609-26AD5FAD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7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E365858-DDE2-45DA-A6F1-FD34F806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BF8C9DD-B12C-4752-BAAD-7C7ABAAB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11C3D3E-5C2F-4312-8DD4-6AFC8E33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655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F378B-BEC3-44C6-A250-9FAA8FDA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7AC931-4F62-4494-94D6-41D339497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A5DA60-073A-4F30-8587-5C47D3545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554FBA-8BC7-44BD-8BB8-09BE19A4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D41C86-0CD1-433A-B091-43F88F53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E8F079-2536-4D05-99AD-896C7503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30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7E873-EA80-4026-BA1E-FE46A8AB3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4FB8FB-D359-4538-BCAB-6369B22746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AC7177-6AB1-485B-8A37-68B15031D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0059AF-4FEB-44D2-B31F-BEBA84EF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2DEA57A-DF35-423C-94F2-54D80484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A8F961D-177F-4DC0-8CD3-0B5DD4F3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626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814975-117C-4B6D-A8BE-9B779ADC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808696E-3FF9-44E8-A1A5-81AC7C1C6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52BC004-4423-4F30-AC63-E31EA9AE1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85864-C2D7-458C-9F9F-6299814623E1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33D8CC-E8A8-4011-B397-167EEFA6A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F1FCE3-7C3A-428B-AC86-7A29AEEBE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C8BF-31E7-4013-9091-2EE399B3DF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126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C8FF06-4D2C-420B-8789-B8E9CF7B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55BAF47-AF92-4F74-845B-0753F5C6F44E}"/>
              </a:ext>
            </a:extLst>
          </p:cNvPr>
          <p:cNvSpPr/>
          <p:nvPr/>
        </p:nvSpPr>
        <p:spPr>
          <a:xfrm>
            <a:off x="110218" y="612321"/>
            <a:ext cx="1200150" cy="10776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592148F1-2D66-4498-B064-72C50DA86633}"/>
              </a:ext>
            </a:extLst>
          </p:cNvPr>
          <p:cNvSpPr/>
          <p:nvPr/>
        </p:nvSpPr>
        <p:spPr>
          <a:xfrm>
            <a:off x="110218" y="1758050"/>
            <a:ext cx="1200150" cy="10776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72611776-B68C-463A-B649-75A393C0090F}"/>
              </a:ext>
            </a:extLst>
          </p:cNvPr>
          <p:cNvSpPr/>
          <p:nvPr/>
        </p:nvSpPr>
        <p:spPr>
          <a:xfrm>
            <a:off x="110218" y="2903779"/>
            <a:ext cx="1200150" cy="10776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B71E8359-9CB7-42C9-BCAA-847957E57487}"/>
              </a:ext>
            </a:extLst>
          </p:cNvPr>
          <p:cNvSpPr/>
          <p:nvPr/>
        </p:nvSpPr>
        <p:spPr>
          <a:xfrm>
            <a:off x="1353351" y="213221"/>
            <a:ext cx="8695094" cy="6431558"/>
          </a:xfrm>
          <a:prstGeom prst="roundRect">
            <a:avLst/>
          </a:prstGeom>
          <a:blipFill dpi="0" rotWithShape="1">
            <a:blip r:embed="rId3"/>
            <a:srcRect/>
            <a:stretch>
              <a:fillRect l="-8000" r="-1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170E363-ED73-4289-BE9B-95AB06355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830"/>
            <a:ext cx="2321560" cy="23215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C6F96F-9269-401C-820A-88103F7365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9023" y1="87012" x2="52539" y2="8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17984" r="22145" b="13643"/>
          <a:stretch/>
        </p:blipFill>
        <p:spPr>
          <a:xfrm>
            <a:off x="654372" y="4938463"/>
            <a:ext cx="1012815" cy="124415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784ED62-057B-4D30-9B90-F79956952B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9023" y1="87012" x2="52539" y2="8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17984" r="22145" b="13643"/>
          <a:stretch/>
        </p:blipFill>
        <p:spPr>
          <a:xfrm>
            <a:off x="5452756" y="3191059"/>
            <a:ext cx="742351" cy="9138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4F1E2DD-FDDD-4DEC-8BAF-D29A952C55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5" b="90820" l="9961" r="89941">
                        <a14:foregroundMark x1="51172" y1="10352" x2="50000" y2="6055"/>
                        <a14:foregroundMark x1="50732" y1="89648" x2="51465" y2="9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8889" b="7556"/>
          <a:stretch/>
        </p:blipFill>
        <p:spPr>
          <a:xfrm>
            <a:off x="9183301" y="762335"/>
            <a:ext cx="702848" cy="105174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8D20D7B-EF58-4CFC-9A40-C2ED5C47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49">
            <a:off x="7780231" y="1190306"/>
            <a:ext cx="833515" cy="833515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B2CCAB0-59E3-44AE-B3F4-EEE5CBDFE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2" y="4731078"/>
            <a:ext cx="1812158" cy="181215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DEC3D84-E15F-42C1-B7DA-2049CE3E60CC}"/>
              </a:ext>
            </a:extLst>
          </p:cNvPr>
          <p:cNvGrpSpPr/>
          <p:nvPr/>
        </p:nvGrpSpPr>
        <p:grpSpPr>
          <a:xfrm>
            <a:off x="5083080" y="1937841"/>
            <a:ext cx="1079719" cy="918909"/>
            <a:chOff x="5620962" y="1982665"/>
            <a:chExt cx="1079719" cy="91890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445B86F-D7CA-490E-8232-69993E843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296893"/>
              <a:ext cx="604681" cy="604681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55405F4-BEF8-42D0-937C-789AB015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962" y="1982665"/>
              <a:ext cx="604681" cy="604681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21751A6-4945-4F94-B2EE-B4DABF6B9B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71" y="2610439"/>
            <a:ext cx="651245" cy="6512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D9312C-D7E7-4E9C-97C1-0348CBB248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3" y="4668590"/>
            <a:ext cx="1844040" cy="184404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8FDB9C9-1365-450B-9468-877CF0D382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98" y="3727501"/>
            <a:ext cx="742351" cy="74235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A41558F-8DC2-4F0C-A4E7-35842BFFE4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9" y="4827799"/>
            <a:ext cx="1488033" cy="148803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77A3D51-DDEA-4BD8-A625-F5F5DDDDCB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9093" r="6662" b="11085"/>
          <a:stretch/>
        </p:blipFill>
        <p:spPr>
          <a:xfrm>
            <a:off x="202472" y="584737"/>
            <a:ext cx="1107896" cy="110527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81EC66C-E33B-4D20-802F-58D8C42FFF7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9093" r="6662" b="11085"/>
          <a:stretch/>
        </p:blipFill>
        <p:spPr>
          <a:xfrm>
            <a:off x="188230" y="1754313"/>
            <a:ext cx="1107896" cy="110527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CE3E3B9-36D1-4BA7-A87A-97132FC1657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9093" r="6662" b="11085"/>
          <a:stretch/>
        </p:blipFill>
        <p:spPr>
          <a:xfrm>
            <a:off x="169937" y="2859859"/>
            <a:ext cx="1107896" cy="1105270"/>
          </a:xfrm>
          <a:prstGeom prst="rect">
            <a:avLst/>
          </a:prstGeom>
        </p:spPr>
      </p:pic>
      <p:pic>
        <p:nvPicPr>
          <p:cNvPr id="59" name="Рисунок 58" descr="A cartoon of a blue frog&#10;&#10;AI-generated content may be incorrect.">
            <a:extLst>
              <a:ext uri="{FF2B5EF4-FFF2-40B4-BE49-F238E27FC236}">
                <a16:creationId xmlns:a16="http://schemas.microsoft.com/office/drawing/2014/main" id="{C7D813E9-3B85-4785-AD8D-9E4B6BC839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1683" y="4497261"/>
            <a:ext cx="2002993" cy="200299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2B112ED-F642-4083-BFD1-09367FE980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5410" y1="21777" x2="43848" y2="2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2564">
            <a:off x="74890" y="2793852"/>
            <a:ext cx="1387829" cy="138782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05DD17-F1BB-48DB-8585-8FC2C721B1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26826" r="11203" b="27990"/>
          <a:stretch/>
        </p:blipFill>
        <p:spPr>
          <a:xfrm>
            <a:off x="136227" y="834583"/>
            <a:ext cx="1200150" cy="61555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5AB083-B6EB-4267-BCB6-486904CE392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594" b="92871" l="9961" r="89844">
                        <a14:foregroundMark x1="46387" y1="65918" x2="47461" y2="64453"/>
                        <a14:foregroundMark x1="36230" y1="84082" x2="39160" y2="88867"/>
                        <a14:foregroundMark x1="55566" y1="10645" x2="55762" y2="8594"/>
                        <a14:foregroundMark x1="58105" y1="9863" x2="66016" y2="12695"/>
                        <a14:foregroundMark x1="66016" y1="12695" x2="66211" y2="12891"/>
                        <a14:foregroundMark x1="66211" y1="11230" x2="67285" y2="9961"/>
                        <a14:foregroundMark x1="67969" y1="9961" x2="67969" y2="9961"/>
                        <a14:foregroundMark x1="59961" y1="23340" x2="57422" y2="30176"/>
                        <a14:foregroundMark x1="50293" y1="47656" x2="51465" y2="47656"/>
                        <a14:foregroundMark x1="43945" y1="90430" x2="47266" y2="87793"/>
                        <a14:foregroundMark x1="34473" y1="84473" x2="36230" y2="86328"/>
                        <a14:foregroundMark x1="37598" y1="89160" x2="37598" y2="89160"/>
                        <a14:foregroundMark x1="39355" y1="91113" x2="39355" y2="91113"/>
                        <a14:foregroundMark x1="40625" y1="92871" x2="40625" y2="92871"/>
                        <a14:foregroundMark x1="42871" y1="92090" x2="42871" y2="92090"/>
                        <a14:foregroundMark x1="46387" y1="90820" x2="46387" y2="90820"/>
                        <a14:foregroundMark x1="51465" y1="87891" x2="51465" y2="87891"/>
                        <a14:foregroundMark x1="54590" y1="84766" x2="54590" y2="84766"/>
                        <a14:foregroundMark x1="56152" y1="82031" x2="56152" y2="82031"/>
                        <a14:foregroundMark x1="58105" y1="77930" x2="58105" y2="77930"/>
                        <a14:foregroundMark x1="60352" y1="73340" x2="60352" y2="73340"/>
                        <a14:foregroundMark x1="61426" y1="70020" x2="61426" y2="70020"/>
                        <a14:foregroundMark x1="61719" y1="67188" x2="61719" y2="67188"/>
                        <a14:foregroundMark x1="62500" y1="65234" x2="62500" y2="65234"/>
                        <a14:foregroundMark x1="60645" y1="63965" x2="60645" y2="63965"/>
                        <a14:foregroundMark x1="57617" y1="62988" x2="57617" y2="62988"/>
                        <a14:foregroundMark x1="54883" y1="62500" x2="54883" y2="62500"/>
                        <a14:foregroundMark x1="52734" y1="62500" x2="50000" y2="67188"/>
                        <a14:foregroundMark x1="46191" y1="63770" x2="45703" y2="62402"/>
                        <a14:foregroundMark x1="45996" y1="60352" x2="45117" y2="60156"/>
                        <a14:foregroundMark x1="42188" y1="58398" x2="42188" y2="58398"/>
                        <a14:foregroundMark x1="38574" y1="58594" x2="38574" y2="58594"/>
                        <a14:foregroundMark x1="37109" y1="58105" x2="37109" y2="58105"/>
                        <a14:foregroundMark x1="36035" y1="61426" x2="36035" y2="61426"/>
                        <a14:foregroundMark x1="34961" y1="66211" x2="34961" y2="66211"/>
                        <a14:foregroundMark x1="33301" y1="71289" x2="33301" y2="71289"/>
                        <a14:foregroundMark x1="55566" y1="26367" x2="55566" y2="26367"/>
                        <a14:foregroundMark x1="55371" y1="27637" x2="55371" y2="27637"/>
                        <a14:foregroundMark x1="54297" y1="31934" x2="54297" y2="31934"/>
                        <a14:foregroundMark x1="50000" y1="50684" x2="50000" y2="50684"/>
                        <a14:foregroundMark x1="55273" y1="35059" x2="54004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6031" r="25219" b="5290"/>
          <a:stretch/>
        </p:blipFill>
        <p:spPr>
          <a:xfrm>
            <a:off x="449303" y="1810295"/>
            <a:ext cx="579638" cy="99689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53652DD-302F-4EB8-8308-847AD230B4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" y="470420"/>
            <a:ext cx="1271832" cy="127183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260639D-FF51-4A8F-A66A-1D29F6CB82C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b="16981"/>
          <a:stretch/>
        </p:blipFill>
        <p:spPr>
          <a:xfrm>
            <a:off x="88451" y="1807763"/>
            <a:ext cx="1257758" cy="98940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E7EE1F5-3A81-4C5F-8625-0BFFB87B01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3" y="2939306"/>
            <a:ext cx="1170535" cy="108834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07F8C51-8851-4F21-A103-17DF89D018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1" y="4731078"/>
            <a:ext cx="1658924" cy="165892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DE947B-9AF1-47C7-A2C3-57D104F2CA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5" b="90820" l="9961" r="89941">
                        <a14:foregroundMark x1="51172" y1="10352" x2="50000" y2="6055"/>
                        <a14:foregroundMark x1="50732" y1="89648" x2="51465" y2="9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8889" b="7556"/>
          <a:stretch/>
        </p:blipFill>
        <p:spPr>
          <a:xfrm>
            <a:off x="528464" y="4725066"/>
            <a:ext cx="1114882" cy="166831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1A71BD7-0426-4FA0-BD3E-80A365F9080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25000" y1="49609" x2="25000" y2="49609"/>
                        <a14:backgroundMark x1="39551" y1="87207" x2="39844" y2="83594"/>
                        <a14:backgroundMark x1="30664" y1="79492" x2="30664" y2="79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21146" r="10681" b="9847"/>
          <a:stretch/>
        </p:blipFill>
        <p:spPr>
          <a:xfrm>
            <a:off x="4315639" y="2506147"/>
            <a:ext cx="2597460" cy="227543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A158FEF-E6BE-43EB-A518-97EA0A31D5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10" y="1221179"/>
            <a:ext cx="2321561" cy="23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31D90F-E775-4377-8787-B5C4ADBAA3A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C02603E-0AD2-4334-808C-EBDA34FFC5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247199-B4D0-424E-918F-E5F207E45A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21</cp:revision>
  <dcterms:created xsi:type="dcterms:W3CDTF">2025-12-18T11:09:45Z</dcterms:created>
  <dcterms:modified xsi:type="dcterms:W3CDTF">2025-12-19T08:15:53Z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