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2" d="100"/>
          <a:sy n="62" d="100"/>
        </p:scale>
        <p:origin x="523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E42B1-8F1E-4796-A951-9BA3A9B07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B8D89C3-414A-4054-811A-E2FB32FF8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AD6E0E-2B73-48E4-87DF-BE034F5D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4CD304-A25A-4AEA-B4AF-67402C5A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EDFD1F-2E2A-4511-B700-29E85182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760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DB49C-CF8D-40E7-92DC-951B6AE5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330688-3B1C-481E-B3F6-33A93B9C3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0F46F9-3566-4233-905B-A6DA3C13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070821-A35B-40ED-9CF6-20C0CC1C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07B5D3-B9C5-45BD-B211-7E57836B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37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FC11E32-AA95-421A-8A65-6547DCDE8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6A9CD15-4389-4867-A1B5-0F716A00E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C2D746-E9FB-43B3-AA0B-300B3AEC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981B9F-B02B-46D6-8606-C5903BF9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9AC5BA-75E0-4901-A2E4-45536BCB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559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89724-1EBB-4593-9371-8975941F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DEE52-6323-41C7-870D-7F6AA2F87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F41EFA-A79F-42C8-87ED-81A5E013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A7D3C2-D5A9-4B23-A454-8B9F7431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6CBAB2-4B15-4315-B6C2-9A354D32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84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5986F-02B8-4EAA-8E83-5527072D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324F25-8DC1-4F73-A9BB-CF33C6C8A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CA774C-4EDE-417A-BCAB-F3D27FFC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383F28-5EA2-4ABC-82A5-5042F804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ABB832-4C2A-430D-85BE-C208B9C4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33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EAF55-170C-40F7-8628-287FBBFA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90AED8-6FCC-4617-9AD0-40E1C4024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2131861-CC43-442B-81E2-8D5A1A5F2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580BB88-31BF-4C29-8672-AB9DA815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1BF89CB-474A-493E-82E6-0BD6BAAD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C359878-0C50-4782-A153-460F04C3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996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F4A67-B937-4317-9FAB-45BA6592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651138-B894-4F30-8264-2D9D3E33A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932593-DC51-4D81-8FC9-1C75FBCA8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62824E3-F08F-4CFE-925C-84A48386A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F1A905-03D9-46EC-8808-83448F9AD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A1B9B17-1DFD-4EC2-A232-45E194F0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5EB4646-B889-4035-8096-8D5563CC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B71F6CB-8587-4346-AF46-493676F9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34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75988-69A1-4271-AE2A-B49CD7E0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ABA3CAB-7F14-4C43-BCC9-34F58137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68972-DFC3-437D-8854-88B53B462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A061CB7-2F52-4448-829A-14C76E84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958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48E2B41-5C03-4B02-A6C8-3096C668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2BCE50A-273B-48A8-ACA6-706097C7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59E0A06-4691-4E11-9A2B-E312E3D5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091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796F4-6A25-42F9-A79D-71631421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6F0998-632A-4056-91AF-809CBC8A4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29EB54E-36DA-4BBF-A989-F48C4F013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B3AE5A-8871-4188-BB0B-5AC095E5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7F975B-46CC-4FB2-9AD1-BD634ECA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E754314-96A8-435A-B8E5-DDF92084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31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D013E-475E-4AF3-B35E-4C78CACE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0C5908-9EBF-4C46-82AC-753E18398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14CFF6-C638-42A8-82B2-CA256C530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2A3381F-DF54-4F6D-9B8F-7F7449FD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238-F28F-4051-86E4-2C5D973CCDF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F6DF5-CF08-4EFA-BF39-106B6463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86B8CF6-2C14-40C7-9691-1AF44DE6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24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338FF88-2D36-4AD8-9C84-6764B50D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C71445-9BEA-4D27-9D3C-768E84F0B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49378E-5722-4428-8616-7B9D5A5E5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A238-F28F-4051-86E4-2C5D973CCDF1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663260-319F-427D-BCF1-017B2C0A8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917BD65-F5B0-476D-982F-E144BF6FA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51E6F-0B48-43CC-B646-E999CB5EDD3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188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41B028C-B4C2-43C9-91E1-54E2942D8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18" y="-16549"/>
            <a:ext cx="12222717" cy="7008363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54F4CA0D-11EF-4E4E-B98F-87DE17BC1862}"/>
              </a:ext>
            </a:extLst>
          </p:cNvPr>
          <p:cNvSpPr/>
          <p:nvPr/>
        </p:nvSpPr>
        <p:spPr>
          <a:xfrm>
            <a:off x="221217" y="424309"/>
            <a:ext cx="8338362" cy="3571891"/>
          </a:xfrm>
          <a:custGeom>
            <a:avLst/>
            <a:gdLst>
              <a:gd name="connsiteX0" fmla="*/ 0 w 8338362"/>
              <a:gd name="connsiteY0" fmla="*/ 595327 h 3571891"/>
              <a:gd name="connsiteX1" fmla="*/ 595327 w 8338362"/>
              <a:gd name="connsiteY1" fmla="*/ 0 h 3571891"/>
              <a:gd name="connsiteX2" fmla="*/ 1102164 w 8338362"/>
              <a:gd name="connsiteY2" fmla="*/ 0 h 3571891"/>
              <a:gd name="connsiteX3" fmla="*/ 1751956 w 8338362"/>
              <a:gd name="connsiteY3" fmla="*/ 0 h 3571891"/>
              <a:gd name="connsiteX4" fmla="*/ 2330271 w 8338362"/>
              <a:gd name="connsiteY4" fmla="*/ 0 h 3571891"/>
              <a:gd name="connsiteX5" fmla="*/ 2765631 w 8338362"/>
              <a:gd name="connsiteY5" fmla="*/ 0 h 3571891"/>
              <a:gd name="connsiteX6" fmla="*/ 3415423 w 8338362"/>
              <a:gd name="connsiteY6" fmla="*/ 0 h 3571891"/>
              <a:gd name="connsiteX7" fmla="*/ 3922260 w 8338362"/>
              <a:gd name="connsiteY7" fmla="*/ 0 h 3571891"/>
              <a:gd name="connsiteX8" fmla="*/ 4572052 w 8338362"/>
              <a:gd name="connsiteY8" fmla="*/ 0 h 3571891"/>
              <a:gd name="connsiteX9" fmla="*/ 5221843 w 8338362"/>
              <a:gd name="connsiteY9" fmla="*/ 0 h 3571891"/>
              <a:gd name="connsiteX10" fmla="*/ 5800158 w 8338362"/>
              <a:gd name="connsiteY10" fmla="*/ 0 h 3571891"/>
              <a:gd name="connsiteX11" fmla="*/ 6521427 w 8338362"/>
              <a:gd name="connsiteY11" fmla="*/ 0 h 3571891"/>
              <a:gd name="connsiteX12" fmla="*/ 7171218 w 8338362"/>
              <a:gd name="connsiteY12" fmla="*/ 0 h 3571891"/>
              <a:gd name="connsiteX13" fmla="*/ 7743035 w 8338362"/>
              <a:gd name="connsiteY13" fmla="*/ 0 h 3571891"/>
              <a:gd name="connsiteX14" fmla="*/ 8338362 w 8338362"/>
              <a:gd name="connsiteY14" fmla="*/ 595327 h 3571891"/>
              <a:gd name="connsiteX15" fmla="*/ 8338362 w 8338362"/>
              <a:gd name="connsiteY15" fmla="*/ 1238261 h 3571891"/>
              <a:gd name="connsiteX16" fmla="*/ 8338362 w 8338362"/>
              <a:gd name="connsiteY16" fmla="*/ 1833570 h 3571891"/>
              <a:gd name="connsiteX17" fmla="*/ 8338362 w 8338362"/>
              <a:gd name="connsiteY17" fmla="*/ 2976564 h 3571891"/>
              <a:gd name="connsiteX18" fmla="*/ 7743035 w 8338362"/>
              <a:gd name="connsiteY18" fmla="*/ 3571891 h 3571891"/>
              <a:gd name="connsiteX19" fmla="*/ 7236198 w 8338362"/>
              <a:gd name="connsiteY19" fmla="*/ 3571891 h 3571891"/>
              <a:gd name="connsiteX20" fmla="*/ 6443452 w 8338362"/>
              <a:gd name="connsiteY20" fmla="*/ 3571891 h 3571891"/>
              <a:gd name="connsiteX21" fmla="*/ 5793660 w 8338362"/>
              <a:gd name="connsiteY21" fmla="*/ 3571891 h 3571891"/>
              <a:gd name="connsiteX22" fmla="*/ 5143868 w 8338362"/>
              <a:gd name="connsiteY22" fmla="*/ 3571891 h 3571891"/>
              <a:gd name="connsiteX23" fmla="*/ 4494077 w 8338362"/>
              <a:gd name="connsiteY23" fmla="*/ 3571891 h 3571891"/>
              <a:gd name="connsiteX24" fmla="*/ 3701331 w 8338362"/>
              <a:gd name="connsiteY24" fmla="*/ 3571891 h 3571891"/>
              <a:gd name="connsiteX25" fmla="*/ 3194494 w 8338362"/>
              <a:gd name="connsiteY25" fmla="*/ 3571891 h 3571891"/>
              <a:gd name="connsiteX26" fmla="*/ 2687656 w 8338362"/>
              <a:gd name="connsiteY26" fmla="*/ 3571891 h 3571891"/>
              <a:gd name="connsiteX27" fmla="*/ 2180819 w 8338362"/>
              <a:gd name="connsiteY27" fmla="*/ 3571891 h 3571891"/>
              <a:gd name="connsiteX28" fmla="*/ 1745458 w 8338362"/>
              <a:gd name="connsiteY28" fmla="*/ 3571891 h 3571891"/>
              <a:gd name="connsiteX29" fmla="*/ 595327 w 8338362"/>
              <a:gd name="connsiteY29" fmla="*/ 3571891 h 3571891"/>
              <a:gd name="connsiteX30" fmla="*/ 0 w 8338362"/>
              <a:gd name="connsiteY30" fmla="*/ 2976564 h 3571891"/>
              <a:gd name="connsiteX31" fmla="*/ 0 w 8338362"/>
              <a:gd name="connsiteY31" fmla="*/ 2405067 h 3571891"/>
              <a:gd name="connsiteX32" fmla="*/ 0 w 8338362"/>
              <a:gd name="connsiteY32" fmla="*/ 1762133 h 3571891"/>
              <a:gd name="connsiteX33" fmla="*/ 0 w 8338362"/>
              <a:gd name="connsiteY33" fmla="*/ 1190636 h 3571891"/>
              <a:gd name="connsiteX34" fmla="*/ 0 w 8338362"/>
              <a:gd name="connsiteY34" fmla="*/ 595327 h 357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38362" h="3571891" fill="none" extrusionOk="0">
                <a:moveTo>
                  <a:pt x="0" y="595327"/>
                </a:moveTo>
                <a:cubicBezTo>
                  <a:pt x="-6048" y="218570"/>
                  <a:pt x="270277" y="54519"/>
                  <a:pt x="595327" y="0"/>
                </a:cubicBezTo>
                <a:cubicBezTo>
                  <a:pt x="732917" y="669"/>
                  <a:pt x="868332" y="-22764"/>
                  <a:pt x="1102164" y="0"/>
                </a:cubicBezTo>
                <a:cubicBezTo>
                  <a:pt x="1335996" y="22764"/>
                  <a:pt x="1556314" y="30248"/>
                  <a:pt x="1751956" y="0"/>
                </a:cubicBezTo>
                <a:cubicBezTo>
                  <a:pt x="1947598" y="-30248"/>
                  <a:pt x="2071221" y="4349"/>
                  <a:pt x="2330271" y="0"/>
                </a:cubicBezTo>
                <a:cubicBezTo>
                  <a:pt x="2589321" y="-4349"/>
                  <a:pt x="2595457" y="8588"/>
                  <a:pt x="2765631" y="0"/>
                </a:cubicBezTo>
                <a:cubicBezTo>
                  <a:pt x="2935805" y="-8588"/>
                  <a:pt x="3129145" y="10200"/>
                  <a:pt x="3415423" y="0"/>
                </a:cubicBezTo>
                <a:cubicBezTo>
                  <a:pt x="3701701" y="-10200"/>
                  <a:pt x="3754918" y="-15136"/>
                  <a:pt x="3922260" y="0"/>
                </a:cubicBezTo>
                <a:cubicBezTo>
                  <a:pt x="4089602" y="15136"/>
                  <a:pt x="4317112" y="3210"/>
                  <a:pt x="4572052" y="0"/>
                </a:cubicBezTo>
                <a:cubicBezTo>
                  <a:pt x="4826992" y="-3210"/>
                  <a:pt x="4986608" y="15797"/>
                  <a:pt x="5221843" y="0"/>
                </a:cubicBezTo>
                <a:cubicBezTo>
                  <a:pt x="5457078" y="-15797"/>
                  <a:pt x="5570197" y="10852"/>
                  <a:pt x="5800158" y="0"/>
                </a:cubicBezTo>
                <a:cubicBezTo>
                  <a:pt x="6030119" y="-10852"/>
                  <a:pt x="6258355" y="-26473"/>
                  <a:pt x="6521427" y="0"/>
                </a:cubicBezTo>
                <a:cubicBezTo>
                  <a:pt x="6784499" y="26473"/>
                  <a:pt x="7021834" y="3039"/>
                  <a:pt x="7171218" y="0"/>
                </a:cubicBezTo>
                <a:cubicBezTo>
                  <a:pt x="7320602" y="-3039"/>
                  <a:pt x="7481016" y="4544"/>
                  <a:pt x="7743035" y="0"/>
                </a:cubicBezTo>
                <a:cubicBezTo>
                  <a:pt x="8073319" y="65139"/>
                  <a:pt x="8339899" y="273816"/>
                  <a:pt x="8338362" y="595327"/>
                </a:cubicBezTo>
                <a:cubicBezTo>
                  <a:pt x="8369324" y="897848"/>
                  <a:pt x="8352003" y="917467"/>
                  <a:pt x="8338362" y="1238261"/>
                </a:cubicBezTo>
                <a:cubicBezTo>
                  <a:pt x="8324721" y="1559055"/>
                  <a:pt x="8340796" y="1704882"/>
                  <a:pt x="8338362" y="1833570"/>
                </a:cubicBezTo>
                <a:cubicBezTo>
                  <a:pt x="8335928" y="1962258"/>
                  <a:pt x="8316806" y="2559919"/>
                  <a:pt x="8338362" y="2976564"/>
                </a:cubicBezTo>
                <a:cubicBezTo>
                  <a:pt x="8345307" y="3287311"/>
                  <a:pt x="8027779" y="3541084"/>
                  <a:pt x="7743035" y="3571891"/>
                </a:cubicBezTo>
                <a:cubicBezTo>
                  <a:pt x="7599583" y="3567394"/>
                  <a:pt x="7377096" y="3557661"/>
                  <a:pt x="7236198" y="3571891"/>
                </a:cubicBezTo>
                <a:cubicBezTo>
                  <a:pt x="7095300" y="3586121"/>
                  <a:pt x="6711025" y="3541177"/>
                  <a:pt x="6443452" y="3571891"/>
                </a:cubicBezTo>
                <a:cubicBezTo>
                  <a:pt x="6175879" y="3602605"/>
                  <a:pt x="6024516" y="3597303"/>
                  <a:pt x="5793660" y="3571891"/>
                </a:cubicBezTo>
                <a:cubicBezTo>
                  <a:pt x="5562804" y="3546479"/>
                  <a:pt x="5376725" y="3563267"/>
                  <a:pt x="5143868" y="3571891"/>
                </a:cubicBezTo>
                <a:cubicBezTo>
                  <a:pt x="4911011" y="3580515"/>
                  <a:pt x="4764581" y="3593292"/>
                  <a:pt x="4494077" y="3571891"/>
                </a:cubicBezTo>
                <a:cubicBezTo>
                  <a:pt x="4223573" y="3550490"/>
                  <a:pt x="3911796" y="3537341"/>
                  <a:pt x="3701331" y="3571891"/>
                </a:cubicBezTo>
                <a:cubicBezTo>
                  <a:pt x="3490866" y="3606441"/>
                  <a:pt x="3409011" y="3591959"/>
                  <a:pt x="3194494" y="3571891"/>
                </a:cubicBezTo>
                <a:cubicBezTo>
                  <a:pt x="2979977" y="3551823"/>
                  <a:pt x="2904420" y="3591394"/>
                  <a:pt x="2687656" y="3571891"/>
                </a:cubicBezTo>
                <a:cubicBezTo>
                  <a:pt x="2470892" y="3552388"/>
                  <a:pt x="2382078" y="3581764"/>
                  <a:pt x="2180819" y="3571891"/>
                </a:cubicBezTo>
                <a:cubicBezTo>
                  <a:pt x="1979560" y="3562018"/>
                  <a:pt x="1933293" y="3567874"/>
                  <a:pt x="1745458" y="3571891"/>
                </a:cubicBezTo>
                <a:cubicBezTo>
                  <a:pt x="1557623" y="3575908"/>
                  <a:pt x="932193" y="3592668"/>
                  <a:pt x="595327" y="3571891"/>
                </a:cubicBezTo>
                <a:cubicBezTo>
                  <a:pt x="252581" y="3582999"/>
                  <a:pt x="-43962" y="3282955"/>
                  <a:pt x="0" y="2976564"/>
                </a:cubicBezTo>
                <a:cubicBezTo>
                  <a:pt x="-16805" y="2754711"/>
                  <a:pt x="-28271" y="2593208"/>
                  <a:pt x="0" y="2405067"/>
                </a:cubicBezTo>
                <a:cubicBezTo>
                  <a:pt x="28271" y="2216926"/>
                  <a:pt x="2017" y="1974140"/>
                  <a:pt x="0" y="1762133"/>
                </a:cubicBezTo>
                <a:cubicBezTo>
                  <a:pt x="-2017" y="1550126"/>
                  <a:pt x="-22010" y="1422302"/>
                  <a:pt x="0" y="1190636"/>
                </a:cubicBezTo>
                <a:cubicBezTo>
                  <a:pt x="22010" y="958970"/>
                  <a:pt x="-2560" y="773762"/>
                  <a:pt x="0" y="595327"/>
                </a:cubicBezTo>
                <a:close/>
              </a:path>
              <a:path w="8338362" h="3571891" stroke="0" extrusionOk="0">
                <a:moveTo>
                  <a:pt x="0" y="595327"/>
                </a:moveTo>
                <a:cubicBezTo>
                  <a:pt x="34329" y="287541"/>
                  <a:pt x="329421" y="-11350"/>
                  <a:pt x="595327" y="0"/>
                </a:cubicBezTo>
                <a:cubicBezTo>
                  <a:pt x="806358" y="13378"/>
                  <a:pt x="897719" y="15468"/>
                  <a:pt x="1030687" y="0"/>
                </a:cubicBezTo>
                <a:cubicBezTo>
                  <a:pt x="1163655" y="-15468"/>
                  <a:pt x="1398950" y="-15804"/>
                  <a:pt x="1537525" y="0"/>
                </a:cubicBezTo>
                <a:cubicBezTo>
                  <a:pt x="1676100" y="15804"/>
                  <a:pt x="1958185" y="-17358"/>
                  <a:pt x="2330271" y="0"/>
                </a:cubicBezTo>
                <a:cubicBezTo>
                  <a:pt x="2702357" y="17358"/>
                  <a:pt x="2789034" y="20050"/>
                  <a:pt x="3051539" y="0"/>
                </a:cubicBezTo>
                <a:cubicBezTo>
                  <a:pt x="3314044" y="-20050"/>
                  <a:pt x="3542799" y="27187"/>
                  <a:pt x="3844285" y="0"/>
                </a:cubicBezTo>
                <a:cubicBezTo>
                  <a:pt x="4145771" y="-27187"/>
                  <a:pt x="4264087" y="-14898"/>
                  <a:pt x="4637031" y="0"/>
                </a:cubicBezTo>
                <a:cubicBezTo>
                  <a:pt x="5009975" y="14898"/>
                  <a:pt x="4936671" y="-23497"/>
                  <a:pt x="5215346" y="0"/>
                </a:cubicBezTo>
                <a:cubicBezTo>
                  <a:pt x="5494022" y="23497"/>
                  <a:pt x="5449805" y="9795"/>
                  <a:pt x="5650706" y="0"/>
                </a:cubicBezTo>
                <a:cubicBezTo>
                  <a:pt x="5851607" y="-9795"/>
                  <a:pt x="6055791" y="18244"/>
                  <a:pt x="6300498" y="0"/>
                </a:cubicBezTo>
                <a:cubicBezTo>
                  <a:pt x="6545205" y="-18244"/>
                  <a:pt x="6652539" y="20897"/>
                  <a:pt x="6807335" y="0"/>
                </a:cubicBezTo>
                <a:cubicBezTo>
                  <a:pt x="6962131" y="-20897"/>
                  <a:pt x="7388429" y="-19203"/>
                  <a:pt x="7743035" y="0"/>
                </a:cubicBezTo>
                <a:cubicBezTo>
                  <a:pt x="8018878" y="-16205"/>
                  <a:pt x="8288520" y="328479"/>
                  <a:pt x="8338362" y="595327"/>
                </a:cubicBezTo>
                <a:cubicBezTo>
                  <a:pt x="8336899" y="786079"/>
                  <a:pt x="8339916" y="896219"/>
                  <a:pt x="8338362" y="1143012"/>
                </a:cubicBezTo>
                <a:cubicBezTo>
                  <a:pt x="8336808" y="1389806"/>
                  <a:pt x="8353837" y="1460162"/>
                  <a:pt x="8338362" y="1666884"/>
                </a:cubicBezTo>
                <a:cubicBezTo>
                  <a:pt x="8322887" y="1873606"/>
                  <a:pt x="8363189" y="2083729"/>
                  <a:pt x="8338362" y="2238381"/>
                </a:cubicBezTo>
                <a:cubicBezTo>
                  <a:pt x="8313535" y="2393033"/>
                  <a:pt x="8333470" y="2705260"/>
                  <a:pt x="8338362" y="2976564"/>
                </a:cubicBezTo>
                <a:cubicBezTo>
                  <a:pt x="8347862" y="3342811"/>
                  <a:pt x="8069458" y="3583231"/>
                  <a:pt x="7743035" y="3571891"/>
                </a:cubicBezTo>
                <a:cubicBezTo>
                  <a:pt x="7557050" y="3597445"/>
                  <a:pt x="7264381" y="3557962"/>
                  <a:pt x="7093243" y="3571891"/>
                </a:cubicBezTo>
                <a:cubicBezTo>
                  <a:pt x="6922105" y="3585820"/>
                  <a:pt x="6656975" y="3558345"/>
                  <a:pt x="6514929" y="3571891"/>
                </a:cubicBezTo>
                <a:cubicBezTo>
                  <a:pt x="6372883" y="3585437"/>
                  <a:pt x="6119584" y="3554190"/>
                  <a:pt x="5793660" y="3571891"/>
                </a:cubicBezTo>
                <a:cubicBezTo>
                  <a:pt x="5467736" y="3589592"/>
                  <a:pt x="5307610" y="3569169"/>
                  <a:pt x="5072391" y="3571891"/>
                </a:cubicBezTo>
                <a:cubicBezTo>
                  <a:pt x="4837172" y="3574613"/>
                  <a:pt x="4669290" y="3549563"/>
                  <a:pt x="4494077" y="3571891"/>
                </a:cubicBezTo>
                <a:cubicBezTo>
                  <a:pt x="4318864" y="3594219"/>
                  <a:pt x="4102125" y="3544928"/>
                  <a:pt x="3772808" y="3571891"/>
                </a:cubicBezTo>
                <a:cubicBezTo>
                  <a:pt x="3443491" y="3598854"/>
                  <a:pt x="3299706" y="3573907"/>
                  <a:pt x="3123016" y="3571891"/>
                </a:cubicBezTo>
                <a:cubicBezTo>
                  <a:pt x="2946326" y="3569875"/>
                  <a:pt x="2676710" y="3571511"/>
                  <a:pt x="2401748" y="3571891"/>
                </a:cubicBezTo>
                <a:cubicBezTo>
                  <a:pt x="2126786" y="3572271"/>
                  <a:pt x="1979297" y="3561826"/>
                  <a:pt x="1823433" y="3571891"/>
                </a:cubicBezTo>
                <a:cubicBezTo>
                  <a:pt x="1667570" y="3581956"/>
                  <a:pt x="1332237" y="3552322"/>
                  <a:pt x="1173642" y="3571891"/>
                </a:cubicBezTo>
                <a:cubicBezTo>
                  <a:pt x="1015047" y="3591460"/>
                  <a:pt x="767844" y="3577942"/>
                  <a:pt x="595327" y="3571891"/>
                </a:cubicBezTo>
                <a:cubicBezTo>
                  <a:pt x="268158" y="3537576"/>
                  <a:pt x="-17149" y="3297597"/>
                  <a:pt x="0" y="2976564"/>
                </a:cubicBezTo>
                <a:cubicBezTo>
                  <a:pt x="22516" y="2719246"/>
                  <a:pt x="3444" y="2571792"/>
                  <a:pt x="0" y="2405067"/>
                </a:cubicBezTo>
                <a:cubicBezTo>
                  <a:pt x="-3444" y="2238342"/>
                  <a:pt x="-12812" y="2103288"/>
                  <a:pt x="0" y="1881195"/>
                </a:cubicBezTo>
                <a:cubicBezTo>
                  <a:pt x="12812" y="1659102"/>
                  <a:pt x="26681" y="1579463"/>
                  <a:pt x="0" y="1309698"/>
                </a:cubicBezTo>
                <a:cubicBezTo>
                  <a:pt x="-26681" y="1039933"/>
                  <a:pt x="-34313" y="831967"/>
                  <a:pt x="0" y="595327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8409177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Коли дощ закінчився, маленький обережно вийшов зі свого будиночка. На стежці залишилася велика		, у якій жваво блищало небо. Біля куща з 	     сидів 		  і малював осінній пейзаж. Поруч на жовтому листочку повз	    . Їжак зупинився, уважно подивився на малюнок і тихо пирхнув.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897B5958-2F1B-42CB-B369-87CAC1F66A77}"/>
              </a:ext>
            </a:extLst>
          </p:cNvPr>
          <p:cNvSpPr/>
          <p:nvPr/>
        </p:nvSpPr>
        <p:spPr>
          <a:xfrm>
            <a:off x="735124" y="4635795"/>
            <a:ext cx="7239295" cy="1458562"/>
          </a:xfrm>
          <a:custGeom>
            <a:avLst/>
            <a:gdLst>
              <a:gd name="connsiteX0" fmla="*/ 0 w 7239295"/>
              <a:gd name="connsiteY0" fmla="*/ 243099 h 1458562"/>
              <a:gd name="connsiteX1" fmla="*/ 243099 w 7239295"/>
              <a:gd name="connsiteY1" fmla="*/ 0 h 1458562"/>
              <a:gd name="connsiteX2" fmla="*/ 850878 w 7239295"/>
              <a:gd name="connsiteY2" fmla="*/ 0 h 1458562"/>
              <a:gd name="connsiteX3" fmla="*/ 1323595 w 7239295"/>
              <a:gd name="connsiteY3" fmla="*/ 0 h 1458562"/>
              <a:gd name="connsiteX4" fmla="*/ 1931373 w 7239295"/>
              <a:gd name="connsiteY4" fmla="*/ 0 h 1458562"/>
              <a:gd name="connsiteX5" fmla="*/ 2539152 w 7239295"/>
              <a:gd name="connsiteY5" fmla="*/ 0 h 1458562"/>
              <a:gd name="connsiteX6" fmla="*/ 3349524 w 7239295"/>
              <a:gd name="connsiteY6" fmla="*/ 0 h 1458562"/>
              <a:gd name="connsiteX7" fmla="*/ 3822240 w 7239295"/>
              <a:gd name="connsiteY7" fmla="*/ 0 h 1458562"/>
              <a:gd name="connsiteX8" fmla="*/ 4362488 w 7239295"/>
              <a:gd name="connsiteY8" fmla="*/ 0 h 1458562"/>
              <a:gd name="connsiteX9" fmla="*/ 5037798 w 7239295"/>
              <a:gd name="connsiteY9" fmla="*/ 0 h 1458562"/>
              <a:gd name="connsiteX10" fmla="*/ 5645577 w 7239295"/>
              <a:gd name="connsiteY10" fmla="*/ 0 h 1458562"/>
              <a:gd name="connsiteX11" fmla="*/ 6118293 w 7239295"/>
              <a:gd name="connsiteY11" fmla="*/ 0 h 1458562"/>
              <a:gd name="connsiteX12" fmla="*/ 6996196 w 7239295"/>
              <a:gd name="connsiteY12" fmla="*/ 0 h 1458562"/>
              <a:gd name="connsiteX13" fmla="*/ 7239295 w 7239295"/>
              <a:gd name="connsiteY13" fmla="*/ 243099 h 1458562"/>
              <a:gd name="connsiteX14" fmla="*/ 7239295 w 7239295"/>
              <a:gd name="connsiteY14" fmla="*/ 729281 h 1458562"/>
              <a:gd name="connsiteX15" fmla="*/ 7239295 w 7239295"/>
              <a:gd name="connsiteY15" fmla="*/ 1215463 h 1458562"/>
              <a:gd name="connsiteX16" fmla="*/ 6996196 w 7239295"/>
              <a:gd name="connsiteY16" fmla="*/ 1458562 h 1458562"/>
              <a:gd name="connsiteX17" fmla="*/ 6455948 w 7239295"/>
              <a:gd name="connsiteY17" fmla="*/ 1458562 h 1458562"/>
              <a:gd name="connsiteX18" fmla="*/ 5983231 w 7239295"/>
              <a:gd name="connsiteY18" fmla="*/ 1458562 h 1458562"/>
              <a:gd name="connsiteX19" fmla="*/ 5375453 w 7239295"/>
              <a:gd name="connsiteY19" fmla="*/ 1458562 h 1458562"/>
              <a:gd name="connsiteX20" fmla="*/ 4632612 w 7239295"/>
              <a:gd name="connsiteY20" fmla="*/ 1458562 h 1458562"/>
              <a:gd name="connsiteX21" fmla="*/ 3957302 w 7239295"/>
              <a:gd name="connsiteY21" fmla="*/ 1458562 h 1458562"/>
              <a:gd name="connsiteX22" fmla="*/ 3146931 w 7239295"/>
              <a:gd name="connsiteY22" fmla="*/ 1458562 h 1458562"/>
              <a:gd name="connsiteX23" fmla="*/ 2606683 w 7239295"/>
              <a:gd name="connsiteY23" fmla="*/ 1458562 h 1458562"/>
              <a:gd name="connsiteX24" fmla="*/ 1931373 w 7239295"/>
              <a:gd name="connsiteY24" fmla="*/ 1458562 h 1458562"/>
              <a:gd name="connsiteX25" fmla="*/ 1121002 w 7239295"/>
              <a:gd name="connsiteY25" fmla="*/ 1458562 h 1458562"/>
              <a:gd name="connsiteX26" fmla="*/ 243099 w 7239295"/>
              <a:gd name="connsiteY26" fmla="*/ 1458562 h 1458562"/>
              <a:gd name="connsiteX27" fmla="*/ 0 w 7239295"/>
              <a:gd name="connsiteY27" fmla="*/ 1215463 h 1458562"/>
              <a:gd name="connsiteX28" fmla="*/ 0 w 7239295"/>
              <a:gd name="connsiteY28" fmla="*/ 748728 h 1458562"/>
              <a:gd name="connsiteX29" fmla="*/ 0 w 7239295"/>
              <a:gd name="connsiteY29" fmla="*/ 243099 h 145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39295" h="1458562" fill="none" extrusionOk="0">
                <a:moveTo>
                  <a:pt x="0" y="243099"/>
                </a:moveTo>
                <a:cubicBezTo>
                  <a:pt x="1463" y="77864"/>
                  <a:pt x="87244" y="-9768"/>
                  <a:pt x="243099" y="0"/>
                </a:cubicBezTo>
                <a:cubicBezTo>
                  <a:pt x="531034" y="7952"/>
                  <a:pt x="572145" y="-19579"/>
                  <a:pt x="850878" y="0"/>
                </a:cubicBezTo>
                <a:cubicBezTo>
                  <a:pt x="1129611" y="19579"/>
                  <a:pt x="1188533" y="-12119"/>
                  <a:pt x="1323595" y="0"/>
                </a:cubicBezTo>
                <a:cubicBezTo>
                  <a:pt x="1458657" y="12119"/>
                  <a:pt x="1711886" y="-19098"/>
                  <a:pt x="1931373" y="0"/>
                </a:cubicBezTo>
                <a:cubicBezTo>
                  <a:pt x="2150860" y="19098"/>
                  <a:pt x="2416287" y="-24034"/>
                  <a:pt x="2539152" y="0"/>
                </a:cubicBezTo>
                <a:cubicBezTo>
                  <a:pt x="2662017" y="24034"/>
                  <a:pt x="2988068" y="21758"/>
                  <a:pt x="3349524" y="0"/>
                </a:cubicBezTo>
                <a:cubicBezTo>
                  <a:pt x="3710980" y="-21758"/>
                  <a:pt x="3669543" y="-12866"/>
                  <a:pt x="3822240" y="0"/>
                </a:cubicBezTo>
                <a:cubicBezTo>
                  <a:pt x="3974937" y="12866"/>
                  <a:pt x="4233309" y="6350"/>
                  <a:pt x="4362488" y="0"/>
                </a:cubicBezTo>
                <a:cubicBezTo>
                  <a:pt x="4491667" y="-6350"/>
                  <a:pt x="4729045" y="28762"/>
                  <a:pt x="5037798" y="0"/>
                </a:cubicBezTo>
                <a:cubicBezTo>
                  <a:pt x="5346551" y="-28762"/>
                  <a:pt x="5350452" y="18588"/>
                  <a:pt x="5645577" y="0"/>
                </a:cubicBezTo>
                <a:cubicBezTo>
                  <a:pt x="5940702" y="-18588"/>
                  <a:pt x="6019803" y="-8947"/>
                  <a:pt x="6118293" y="0"/>
                </a:cubicBezTo>
                <a:cubicBezTo>
                  <a:pt x="6216783" y="8947"/>
                  <a:pt x="6705815" y="39097"/>
                  <a:pt x="6996196" y="0"/>
                </a:cubicBezTo>
                <a:cubicBezTo>
                  <a:pt x="7144976" y="12758"/>
                  <a:pt x="7259626" y="130304"/>
                  <a:pt x="7239295" y="243099"/>
                </a:cubicBezTo>
                <a:cubicBezTo>
                  <a:pt x="7248802" y="460576"/>
                  <a:pt x="7257755" y="552002"/>
                  <a:pt x="7239295" y="729281"/>
                </a:cubicBezTo>
                <a:cubicBezTo>
                  <a:pt x="7220835" y="906560"/>
                  <a:pt x="7262645" y="1037157"/>
                  <a:pt x="7239295" y="1215463"/>
                </a:cubicBezTo>
                <a:cubicBezTo>
                  <a:pt x="7228320" y="1347998"/>
                  <a:pt x="7112300" y="1451498"/>
                  <a:pt x="6996196" y="1458562"/>
                </a:cubicBezTo>
                <a:cubicBezTo>
                  <a:pt x="6859610" y="1454198"/>
                  <a:pt x="6576365" y="1474346"/>
                  <a:pt x="6455948" y="1458562"/>
                </a:cubicBezTo>
                <a:cubicBezTo>
                  <a:pt x="6335531" y="1442778"/>
                  <a:pt x="6188353" y="1477060"/>
                  <a:pt x="5983231" y="1458562"/>
                </a:cubicBezTo>
                <a:cubicBezTo>
                  <a:pt x="5778109" y="1440064"/>
                  <a:pt x="5563454" y="1458941"/>
                  <a:pt x="5375453" y="1458562"/>
                </a:cubicBezTo>
                <a:cubicBezTo>
                  <a:pt x="5187452" y="1458183"/>
                  <a:pt x="4839332" y="1481293"/>
                  <a:pt x="4632612" y="1458562"/>
                </a:cubicBezTo>
                <a:cubicBezTo>
                  <a:pt x="4425892" y="1435831"/>
                  <a:pt x="4159188" y="1476230"/>
                  <a:pt x="3957302" y="1458562"/>
                </a:cubicBezTo>
                <a:cubicBezTo>
                  <a:pt x="3755416" y="1440895"/>
                  <a:pt x="3418899" y="1438866"/>
                  <a:pt x="3146931" y="1458562"/>
                </a:cubicBezTo>
                <a:cubicBezTo>
                  <a:pt x="2874963" y="1478258"/>
                  <a:pt x="2762797" y="1463151"/>
                  <a:pt x="2606683" y="1458562"/>
                </a:cubicBezTo>
                <a:cubicBezTo>
                  <a:pt x="2450569" y="1453973"/>
                  <a:pt x="2151321" y="1460350"/>
                  <a:pt x="1931373" y="1458562"/>
                </a:cubicBezTo>
                <a:cubicBezTo>
                  <a:pt x="1711425" y="1456775"/>
                  <a:pt x="1354327" y="1464306"/>
                  <a:pt x="1121002" y="1458562"/>
                </a:cubicBezTo>
                <a:cubicBezTo>
                  <a:pt x="887677" y="1452818"/>
                  <a:pt x="473581" y="1463044"/>
                  <a:pt x="243099" y="1458562"/>
                </a:cubicBezTo>
                <a:cubicBezTo>
                  <a:pt x="87681" y="1441052"/>
                  <a:pt x="11724" y="1358811"/>
                  <a:pt x="0" y="1215463"/>
                </a:cubicBezTo>
                <a:cubicBezTo>
                  <a:pt x="3855" y="991857"/>
                  <a:pt x="16304" y="961768"/>
                  <a:pt x="0" y="748728"/>
                </a:cubicBezTo>
                <a:cubicBezTo>
                  <a:pt x="-16304" y="535688"/>
                  <a:pt x="17459" y="426314"/>
                  <a:pt x="0" y="243099"/>
                </a:cubicBezTo>
                <a:close/>
              </a:path>
              <a:path w="7239295" h="1458562" stroke="0" extrusionOk="0">
                <a:moveTo>
                  <a:pt x="0" y="243099"/>
                </a:moveTo>
                <a:cubicBezTo>
                  <a:pt x="10159" y="115055"/>
                  <a:pt x="122521" y="-2470"/>
                  <a:pt x="243099" y="0"/>
                </a:cubicBezTo>
                <a:cubicBezTo>
                  <a:pt x="374335" y="12171"/>
                  <a:pt x="519816" y="10805"/>
                  <a:pt x="715816" y="0"/>
                </a:cubicBezTo>
                <a:cubicBezTo>
                  <a:pt x="911816" y="-10805"/>
                  <a:pt x="1127821" y="-19733"/>
                  <a:pt x="1256064" y="0"/>
                </a:cubicBezTo>
                <a:cubicBezTo>
                  <a:pt x="1384307" y="19733"/>
                  <a:pt x="1825124" y="35398"/>
                  <a:pt x="2066435" y="0"/>
                </a:cubicBezTo>
                <a:cubicBezTo>
                  <a:pt x="2307746" y="-35398"/>
                  <a:pt x="2545785" y="7978"/>
                  <a:pt x="2809276" y="0"/>
                </a:cubicBezTo>
                <a:cubicBezTo>
                  <a:pt x="3072767" y="-7978"/>
                  <a:pt x="3379150" y="-12563"/>
                  <a:pt x="3619648" y="0"/>
                </a:cubicBezTo>
                <a:cubicBezTo>
                  <a:pt x="3860146" y="12563"/>
                  <a:pt x="4192472" y="18848"/>
                  <a:pt x="4430019" y="0"/>
                </a:cubicBezTo>
                <a:cubicBezTo>
                  <a:pt x="4667566" y="-18848"/>
                  <a:pt x="4837495" y="20306"/>
                  <a:pt x="5037798" y="0"/>
                </a:cubicBezTo>
                <a:cubicBezTo>
                  <a:pt x="5238101" y="-20306"/>
                  <a:pt x="5405151" y="-20820"/>
                  <a:pt x="5510515" y="0"/>
                </a:cubicBezTo>
                <a:cubicBezTo>
                  <a:pt x="5615879" y="20820"/>
                  <a:pt x="5991916" y="-27298"/>
                  <a:pt x="6185824" y="0"/>
                </a:cubicBezTo>
                <a:cubicBezTo>
                  <a:pt x="6379732" y="27298"/>
                  <a:pt x="6789823" y="3482"/>
                  <a:pt x="6996196" y="0"/>
                </a:cubicBezTo>
                <a:cubicBezTo>
                  <a:pt x="7131805" y="2979"/>
                  <a:pt x="7258113" y="109242"/>
                  <a:pt x="7239295" y="243099"/>
                </a:cubicBezTo>
                <a:cubicBezTo>
                  <a:pt x="7224452" y="425955"/>
                  <a:pt x="7246967" y="612492"/>
                  <a:pt x="7239295" y="729281"/>
                </a:cubicBezTo>
                <a:cubicBezTo>
                  <a:pt x="7231623" y="846070"/>
                  <a:pt x="7259830" y="1113189"/>
                  <a:pt x="7239295" y="1215463"/>
                </a:cubicBezTo>
                <a:cubicBezTo>
                  <a:pt x="7223875" y="1333787"/>
                  <a:pt x="7136579" y="1443309"/>
                  <a:pt x="6996196" y="1458562"/>
                </a:cubicBezTo>
                <a:cubicBezTo>
                  <a:pt x="6810098" y="1450176"/>
                  <a:pt x="6656478" y="1462363"/>
                  <a:pt x="6388417" y="1458562"/>
                </a:cubicBezTo>
                <a:cubicBezTo>
                  <a:pt x="6120356" y="1454761"/>
                  <a:pt x="5978219" y="1459013"/>
                  <a:pt x="5848170" y="1458562"/>
                </a:cubicBezTo>
                <a:cubicBezTo>
                  <a:pt x="5718121" y="1458111"/>
                  <a:pt x="5299241" y="1480944"/>
                  <a:pt x="5105329" y="1458562"/>
                </a:cubicBezTo>
                <a:cubicBezTo>
                  <a:pt x="4911417" y="1436180"/>
                  <a:pt x="4665479" y="1463946"/>
                  <a:pt x="4362488" y="1458562"/>
                </a:cubicBezTo>
                <a:cubicBezTo>
                  <a:pt x="4059497" y="1453178"/>
                  <a:pt x="4048951" y="1478564"/>
                  <a:pt x="3754709" y="1458562"/>
                </a:cubicBezTo>
                <a:cubicBezTo>
                  <a:pt x="3460467" y="1438560"/>
                  <a:pt x="3275911" y="1491986"/>
                  <a:pt x="3011869" y="1458562"/>
                </a:cubicBezTo>
                <a:cubicBezTo>
                  <a:pt x="2747827" y="1425138"/>
                  <a:pt x="2620018" y="1481690"/>
                  <a:pt x="2269028" y="1458562"/>
                </a:cubicBezTo>
                <a:cubicBezTo>
                  <a:pt x="1918038" y="1435434"/>
                  <a:pt x="1839734" y="1432063"/>
                  <a:pt x="1661249" y="1458562"/>
                </a:cubicBezTo>
                <a:cubicBezTo>
                  <a:pt x="1482764" y="1485061"/>
                  <a:pt x="1085916" y="1471920"/>
                  <a:pt x="918409" y="1458562"/>
                </a:cubicBezTo>
                <a:cubicBezTo>
                  <a:pt x="750902" y="1445204"/>
                  <a:pt x="446673" y="1490526"/>
                  <a:pt x="243099" y="1458562"/>
                </a:cubicBezTo>
                <a:cubicBezTo>
                  <a:pt x="93039" y="1439075"/>
                  <a:pt x="-1182" y="1338218"/>
                  <a:pt x="0" y="1215463"/>
                </a:cubicBezTo>
                <a:cubicBezTo>
                  <a:pt x="-3678" y="1063053"/>
                  <a:pt x="-10388" y="985676"/>
                  <a:pt x="0" y="758452"/>
                </a:cubicBezTo>
                <a:cubicBezTo>
                  <a:pt x="10388" y="531228"/>
                  <a:pt x="-17818" y="495543"/>
                  <a:pt x="0" y="243099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8409177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D7568-2693-4CFA-9AF2-54356BF18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56" y="4890177"/>
            <a:ext cx="907866" cy="9078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5EB32D-F698-434A-9D5C-B6D3EB386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67" y="4584947"/>
            <a:ext cx="1213096" cy="12130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1B2411-46AC-4D10-8302-4708D117A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63" y="4688924"/>
            <a:ext cx="1248363" cy="12483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FCD470-5B23-4C1C-A75E-F4E25CF67C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998" y="4821155"/>
            <a:ext cx="1213097" cy="12130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255CE83-A522-48B3-ADE5-554D1198B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04" y="5123535"/>
            <a:ext cx="834733" cy="8347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C14C54-D23A-4006-A310-395417BA39E4}"/>
              </a:ext>
            </a:extLst>
          </p:cNvPr>
          <p:cNvSpPr txBox="1"/>
          <p:nvPr/>
        </p:nvSpPr>
        <p:spPr>
          <a:xfrm>
            <a:off x="6638705" y="668737"/>
            <a:ext cx="1055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spc="300" dirty="0">
                <a:latin typeface="Comic Sans MS" panose="030F0702030302020204" pitchFamily="66" charset="0"/>
              </a:rPr>
              <a:t>їжак</a:t>
            </a:r>
            <a:r>
              <a:rPr lang="uk-UA" sz="18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886B9C-A535-43A1-867E-E4FB2CC8D4EF}"/>
              </a:ext>
            </a:extLst>
          </p:cNvPr>
          <p:cNvSpPr txBox="1"/>
          <p:nvPr/>
        </p:nvSpPr>
        <p:spPr>
          <a:xfrm>
            <a:off x="5412752" y="1415399"/>
            <a:ext cx="1670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spc="300" dirty="0">
                <a:latin typeface="Comic Sans MS" panose="030F0702030302020204" pitchFamily="66" charset="0"/>
              </a:rPr>
              <a:t>калюжа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151D67-29C2-43E2-82A4-1F7BFF5A2FEC}"/>
              </a:ext>
            </a:extLst>
          </p:cNvPr>
          <p:cNvSpPr txBox="1"/>
          <p:nvPr/>
        </p:nvSpPr>
        <p:spPr>
          <a:xfrm>
            <a:off x="6583402" y="1791803"/>
            <a:ext cx="1633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spc="300" dirty="0">
                <a:latin typeface="Comic Sans MS" panose="030F0702030302020204" pitchFamily="66" charset="0"/>
              </a:rPr>
              <a:t>ожиною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701367-31B8-4BCB-9840-1256D20C7841}"/>
              </a:ext>
            </a:extLst>
          </p:cNvPr>
          <p:cNvSpPr txBox="1"/>
          <p:nvPr/>
        </p:nvSpPr>
        <p:spPr>
          <a:xfrm>
            <a:off x="6659938" y="2512657"/>
            <a:ext cx="901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300" dirty="0">
                <a:latin typeface="Comic Sans MS" panose="030F0702030302020204" pitchFamily="66" charset="0"/>
              </a:rPr>
              <a:t>жук</a:t>
            </a:r>
            <a:endParaRPr lang="uk-UA" sz="2400" spc="300" dirty="0"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36FDF0-6AD5-4E67-89ED-430EA55D2042}"/>
              </a:ext>
            </a:extLst>
          </p:cNvPr>
          <p:cNvSpPr txBox="1"/>
          <p:nvPr/>
        </p:nvSpPr>
        <p:spPr>
          <a:xfrm>
            <a:off x="1484620" y="2167256"/>
            <a:ext cx="2052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spc="300" dirty="0">
                <a:latin typeface="Comic Sans MS" panose="030F0702030302020204" pitchFamily="66" charset="0"/>
              </a:rPr>
              <a:t>художник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69ABB5F-CAC6-4284-9B2F-E002B44335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79" y="2748954"/>
            <a:ext cx="3447976" cy="34479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BB25628-BF31-4D43-81E0-0EBFA0B868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3" y="6196930"/>
            <a:ext cx="550502" cy="4763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DBC21F7-71C5-4F89-A1D0-A4FFA7280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07" y="4496972"/>
            <a:ext cx="1736208" cy="17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4FFC719-8DA5-40C4-84B1-578C781211DB}"/>
</file>

<file path=customXml/itemProps2.xml><?xml version="1.0" encoding="utf-8"?>
<ds:datastoreItem xmlns:ds="http://schemas.openxmlformats.org/officeDocument/2006/customXml" ds:itemID="{28F1603B-0923-44D3-9926-3F3AF6823B84}"/>
</file>

<file path=customXml/itemProps3.xml><?xml version="1.0" encoding="utf-8"?>
<ds:datastoreItem xmlns:ds="http://schemas.openxmlformats.org/officeDocument/2006/customXml" ds:itemID="{8DC2CADC-5F50-43CB-8449-C35A978CC903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62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6</cp:revision>
  <dcterms:created xsi:type="dcterms:W3CDTF">2025-12-09T13:49:39Z</dcterms:created>
  <dcterms:modified xsi:type="dcterms:W3CDTF">2025-12-18T13:26:28Z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