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36DAD-E54B-5076-89D9-7B825FA0AD50}" v="7" dt="2026-01-08T08:00:48.148"/>
    <p1510:client id="{7F1DF06C-50BD-0217-AC6A-63A3491F7C94}" v="3" dt="2026-01-08T08:01:58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39" d="100"/>
          <a:sy n="39" d="100"/>
        </p:scale>
        <p:origin x="221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F1DF06C-50BD-0217-AC6A-63A3491F7C94}"/>
    <pc:docChg chg="modSld">
      <pc:chgData name="" userId="" providerId="" clId="Web-{7F1DF06C-50BD-0217-AC6A-63A3491F7C94}" dt="2026-01-08T08:01:54.297" v="0" actId="1076"/>
      <pc:docMkLst>
        <pc:docMk/>
      </pc:docMkLst>
      <pc:sldChg chg="modSp">
        <pc:chgData name="" userId="" providerId="" clId="Web-{7F1DF06C-50BD-0217-AC6A-63A3491F7C94}" dt="2026-01-08T08:01:54.297" v="0" actId="1076"/>
        <pc:sldMkLst>
          <pc:docMk/>
          <pc:sldMk cId="2365795771" sldId="256"/>
        </pc:sldMkLst>
        <pc:picChg chg="mod">
          <ac:chgData name="" userId="" providerId="" clId="Web-{7F1DF06C-50BD-0217-AC6A-63A3491F7C94}" dt="2026-01-08T08:01:54.297" v="0" actId="1076"/>
          <ac:picMkLst>
            <pc:docMk/>
            <pc:sldMk cId="2365795771" sldId="256"/>
            <ac:picMk id="77" creationId="{08A6D36C-803B-4EA0-9624-690C2FAF2745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7F1DF06C-50BD-0217-AC6A-63A3491F7C94}"/>
    <pc:docChg chg="modSld">
      <pc:chgData name="somovaasya3" userId="S::somovaasya3_gmail.com#ext#@slideedu.onmicrosoft.com::05b36399-d501-4a7b-87fd-615099445ab5" providerId="AD" clId="Web-{7F1DF06C-50BD-0217-AC6A-63A3491F7C94}" dt="2026-01-08T08:01:58.734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7F1DF06C-50BD-0217-AC6A-63A3491F7C94}" dt="2026-01-08T08:01:58.734" v="1" actId="1076"/>
        <pc:sldMkLst>
          <pc:docMk/>
          <pc:sldMk cId="2365795771" sldId="256"/>
        </pc:sldMkLst>
        <pc:picChg chg="mod">
          <ac:chgData name="somovaasya3" userId="S::somovaasya3_gmail.com#ext#@slideedu.onmicrosoft.com::05b36399-d501-4a7b-87fd-615099445ab5" providerId="AD" clId="Web-{7F1DF06C-50BD-0217-AC6A-63A3491F7C94}" dt="2026-01-08T08:01:58.734" v="1" actId="1076"/>
          <ac:picMkLst>
            <pc:docMk/>
            <pc:sldMk cId="2365795771" sldId="256"/>
            <ac:picMk id="77" creationId="{08A6D36C-803B-4EA0-9624-690C2FAF2745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05836DAD-E54B-5076-89D9-7B825FA0AD50}"/>
    <pc:docChg chg="modSld">
      <pc:chgData name="somovaasya3" userId="S::somovaasya3_gmail.com#ext#@slideedu.onmicrosoft.com::05b36399-d501-4a7b-87fd-615099445ab5" providerId="AD" clId="Web-{05836DAD-E54B-5076-89D9-7B825FA0AD50}" dt="2026-01-08T08:00:48.148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05836DAD-E54B-5076-89D9-7B825FA0AD50}" dt="2026-01-08T08:00:48.148" v="5" actId="1076"/>
        <pc:sldMkLst>
          <pc:docMk/>
          <pc:sldMk cId="2365795771" sldId="256"/>
        </pc:sldMkLst>
        <pc:spChg chg="mod">
          <ac:chgData name="somovaasya3" userId="S::somovaasya3_gmail.com#ext#@slideedu.onmicrosoft.com::05b36399-d501-4a7b-87fd-615099445ab5" providerId="AD" clId="Web-{05836DAD-E54B-5076-89D9-7B825FA0AD50}" dt="2026-01-08T08:00:44.148" v="4" actId="1076"/>
          <ac:spMkLst>
            <pc:docMk/>
            <pc:sldMk cId="2365795771" sldId="256"/>
            <ac:spMk id="40" creationId="{889CEC8F-334A-4AFA-95DF-7AA6FCFB8C7E}"/>
          </ac:spMkLst>
        </pc:spChg>
        <pc:spChg chg="mod">
          <ac:chgData name="somovaasya3" userId="S::somovaasya3_gmail.com#ext#@slideedu.onmicrosoft.com::05b36399-d501-4a7b-87fd-615099445ab5" providerId="AD" clId="Web-{05836DAD-E54B-5076-89D9-7B825FA0AD50}" dt="2026-01-08T08:00:48.148" v="5" actId="1076"/>
          <ac:spMkLst>
            <pc:docMk/>
            <pc:sldMk cId="2365795771" sldId="256"/>
            <ac:spMk id="45" creationId="{01A47666-68E9-4C7F-9F6F-96B1E6A9191A}"/>
          </ac:spMkLst>
        </pc:spChg>
        <pc:picChg chg="mod">
          <ac:chgData name="somovaasya3" userId="S::somovaasya3_gmail.com#ext#@slideedu.onmicrosoft.com::05b36399-d501-4a7b-87fd-615099445ab5" providerId="AD" clId="Web-{05836DAD-E54B-5076-89D9-7B825FA0AD50}" dt="2026-01-08T08:00:32.210" v="0" actId="1076"/>
          <ac:picMkLst>
            <pc:docMk/>
            <pc:sldMk cId="2365795771" sldId="256"/>
            <ac:picMk id="77" creationId="{08A6D36C-803B-4EA0-9624-690C2FAF274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EA20-99FC-4722-B7B9-E45B064E4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12C8B-1B96-406B-BE45-5FC4670E9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E342E4-6EA7-4C80-8D6B-19F19FDA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2EA71E-D7B3-4B1E-9B75-4D9E5BFD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ADC93-D863-4CA9-BB54-CD7DF584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4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021C-7500-4E14-B486-A8952DC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0A952C-DA57-4D5D-A0C1-FE4418FD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15882B-EBDF-4168-8A66-22FB8A60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985612-9142-4874-807B-34843D4C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16BB1B-B7B8-4A39-902D-135EBD35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55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08BC15A-F653-48DE-8032-3BBECE7B0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BCC94-79B2-4C2E-9B28-C6C53EA5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F05BD9-528E-4357-963B-8453197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8134C4-6295-426E-8407-ED597430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BDC18-3C9D-499D-B97D-CFDC1B7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01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07CD-64BC-4721-9094-4169F760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8D7FEA-6C9A-4E15-808E-733F6223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4B1C57-32C6-4D62-8C44-7CA9460B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A39D56-6A8E-4A0E-B365-E00D4A12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074B20-936A-45D7-9D8D-0D1B98DD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2E5ED-D4A2-46C2-B5C9-0B2402B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2E50F8-18FA-430C-B1E3-85BDB847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2E210B-BEB1-4812-B186-A72CEC89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A68DE2-418B-425F-9508-92BADEEF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B5CE51-A30A-4D99-BA37-7358CBE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90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805D-FFAA-4573-9FB1-95A3C242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300CB3-624C-4E5D-A426-0799F839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F14E71-0DA8-4C9E-8D7A-99AE97C7B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427D04-1EED-4067-A55D-CD32155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486B4F-C615-47FA-907D-0D6336FA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0D5E16-74D3-4F99-9A83-6C6C8DDF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1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1E598-D92C-44DF-99A4-E2277B5E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BBC978-8681-4473-9903-43F3118F7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1A03D5-77DD-42BC-AE2F-59AFE59CB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DCE1D-3FFC-4DDA-8FA5-64ABA87E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93B28DC-60B0-4262-A2A8-C825BCE01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DB583D4-192C-400D-A87C-4176DF68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C882D2-48AA-4D3B-8DDA-C435065A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19A5DDC-850C-4BEE-9239-E78F5BF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2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7E717-AC52-4BD1-B264-0F5ACD37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C770A41-5B1E-4895-AD15-5328FD52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2FFC65-5678-484D-A102-2E71CA20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CB545A-B512-4D98-AC54-B7A694BE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ADDC4E-1901-4904-92E0-28163ECD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A3B757-A010-458A-BAD9-281B61EE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B210F-A1F8-469A-BE03-40BE7FEC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14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551A-3930-4EDF-887C-AB4A7699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7DC3600-160A-49B1-B978-4AFFF8F93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D84282-BE29-4232-9482-87143D80C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EACF50-3FBD-4C46-BB16-18939F7B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0DE0D55-CE96-4458-9C00-D653CF8B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2B3A89-289E-4D6C-9D31-896C9DE0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03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4CAC-F8B6-43C0-97B2-2D19F8E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64F8F4D-AA51-4DFA-8F1C-BEF929E81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C08C5F-DCC5-40D7-9056-CD09F95C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5E5B55-3C1A-4140-BBAD-BAE4B080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494DC8-A720-40D2-9E28-9DB6150F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1DD3FD-6C7C-4173-B9C1-104CDE18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8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2F9D043-255A-41F4-9A89-182447B7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ECBF86-2250-4D5A-8960-F3367DDAD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CCE631-6F40-474A-8EEF-20C779CE8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F13E-13D9-473A-B562-ECDB3D66FC5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F17680-2608-477B-881A-309F2078F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227122-8485-4E41-AD57-5057BAE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0877B-CF47-447D-B7CC-16533C31F8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6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F389E58-E60F-4452-A210-C0117C27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 descr="Створене зображення">
            <a:extLst>
              <a:ext uri="{FF2B5EF4-FFF2-40B4-BE49-F238E27FC236}">
                <a16:creationId xmlns:a16="http://schemas.microsoft.com/office/drawing/2014/main" id="{A0B7A9ED-5785-4B63-B6B5-069C06F27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CE308-E91A-4D66-8368-27D4AA64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830">
            <a:off x="5972629" y="595084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ЖИРАФуглы 6">
            <a:extLst>
              <a:ext uri="{FF2B5EF4-FFF2-40B4-BE49-F238E27FC236}">
                <a16:creationId xmlns:a16="http://schemas.microsoft.com/office/drawing/2014/main" id="{AC3EA900-6370-434F-98C4-D95E6B5F12C6}"/>
              </a:ext>
            </a:extLst>
          </p:cNvPr>
          <p:cNvSpPr/>
          <p:nvPr/>
        </p:nvSpPr>
        <p:spPr>
          <a:xfrm>
            <a:off x="314670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ЛИСТЬЯ">
            <a:extLst>
              <a:ext uri="{FF2B5EF4-FFF2-40B4-BE49-F238E27FC236}">
                <a16:creationId xmlns:a16="http://schemas.microsoft.com/office/drawing/2014/main" id="{A4985558-9034-48F9-8027-FE6B3CDDC7D8}"/>
              </a:ext>
            </a:extLst>
          </p:cNvPr>
          <p:cNvSpPr/>
          <p:nvPr/>
        </p:nvSpPr>
        <p:spPr>
          <a:xfrm>
            <a:off x="675387" y="2335168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ЛИСТЯ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ЖЕЛТЫЙ">
            <a:extLst>
              <a:ext uri="{FF2B5EF4-FFF2-40B4-BE49-F238E27FC236}">
                <a16:creationId xmlns:a16="http://schemas.microsoft.com/office/drawing/2014/main" id="{CBC87B18-B0D4-45BC-9670-7B671ECF795E}"/>
              </a:ext>
            </a:extLst>
          </p:cNvPr>
          <p:cNvSpPr/>
          <p:nvPr/>
        </p:nvSpPr>
        <p:spPr>
          <a:xfrm>
            <a:off x="2974836" y="1645734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ЖОВТИЙ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ЖУЕТ">
            <a:extLst>
              <a:ext uri="{FF2B5EF4-FFF2-40B4-BE49-F238E27FC236}">
                <a16:creationId xmlns:a16="http://schemas.microsoft.com/office/drawing/2014/main" id="{DB06E536-132F-4DD0-9005-87514BA3E560}"/>
              </a:ext>
            </a:extLst>
          </p:cNvPr>
          <p:cNvSpPr/>
          <p:nvPr/>
        </p:nvSpPr>
        <p:spPr>
          <a:xfrm>
            <a:off x="3448216" y="2909166"/>
            <a:ext cx="151960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ЖУЄ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270A60-BB32-4554-B025-FB481A9B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013551" y="604663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ЖИРАФуглы 6">
            <a:extLst>
              <a:ext uri="{FF2B5EF4-FFF2-40B4-BE49-F238E27FC236}">
                <a16:creationId xmlns:a16="http://schemas.microsoft.com/office/drawing/2014/main" id="{A481BE73-4C81-4BFA-9A04-F317A110AE27}"/>
              </a:ext>
            </a:extLst>
          </p:cNvPr>
          <p:cNvSpPr/>
          <p:nvPr/>
        </p:nvSpPr>
        <p:spPr>
          <a:xfrm>
            <a:off x="1304220" y="81628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ЖОЛУДЯ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ЛИСТЬЯ">
            <a:extLst>
              <a:ext uri="{FF2B5EF4-FFF2-40B4-BE49-F238E27FC236}">
                <a16:creationId xmlns:a16="http://schemas.microsoft.com/office/drawing/2014/main" id="{2CB52877-9613-429E-AC19-6CC5B6675CCC}"/>
              </a:ext>
            </a:extLst>
          </p:cNvPr>
          <p:cNvSpPr/>
          <p:nvPr/>
        </p:nvSpPr>
        <p:spPr>
          <a:xfrm>
            <a:off x="788308" y="2335167"/>
            <a:ext cx="1538349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ЖЕЛТЫЙ">
            <a:extLst>
              <a:ext uri="{FF2B5EF4-FFF2-40B4-BE49-F238E27FC236}">
                <a16:creationId xmlns:a16="http://schemas.microsoft.com/office/drawing/2014/main" id="{CD321609-8923-4B09-8123-53676749CACF}"/>
              </a:ext>
            </a:extLst>
          </p:cNvPr>
          <p:cNvSpPr/>
          <p:nvPr/>
        </p:nvSpPr>
        <p:spPr>
          <a:xfrm>
            <a:off x="3087758" y="1645734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БІЛЯ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7" name="ЖУЕТ">
            <a:extLst>
              <a:ext uri="{FF2B5EF4-FFF2-40B4-BE49-F238E27FC236}">
                <a16:creationId xmlns:a16="http://schemas.microsoft.com/office/drawing/2014/main" id="{3910E556-3277-44EA-A191-89F05079DFEA}"/>
              </a:ext>
            </a:extLst>
          </p:cNvPr>
          <p:cNvSpPr/>
          <p:nvPr/>
        </p:nvSpPr>
        <p:spPr>
          <a:xfrm>
            <a:off x="3561137" y="2909166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СИДИТЬ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3F11E8-4863-4FAB-9835-9D620039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5931707" y="641267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ЖИРАФуглы 6">
            <a:extLst>
              <a:ext uri="{FF2B5EF4-FFF2-40B4-BE49-F238E27FC236}">
                <a16:creationId xmlns:a16="http://schemas.microsoft.com/office/drawing/2014/main" id="{889CEC8F-334A-4AFA-95DF-7AA6FCFB8C7E}"/>
              </a:ext>
            </a:extLst>
          </p:cNvPr>
          <p:cNvSpPr/>
          <p:nvPr/>
        </p:nvSpPr>
        <p:spPr>
          <a:xfrm>
            <a:off x="1033059" y="815553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volini"/>
                <a:cs typeface="Cavolini"/>
              </a:rPr>
              <a:t>МАЛЮЄ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2" name="ЖЕЛТЫЙ">
            <a:extLst>
              <a:ext uri="{FF2B5EF4-FFF2-40B4-BE49-F238E27FC236}">
                <a16:creationId xmlns:a16="http://schemas.microsoft.com/office/drawing/2014/main" id="{DED58D69-0B8D-4D9C-9A4E-967523202B3B}"/>
              </a:ext>
            </a:extLst>
          </p:cNvPr>
          <p:cNvSpPr/>
          <p:nvPr/>
        </p:nvSpPr>
        <p:spPr>
          <a:xfrm>
            <a:off x="2781909" y="1645000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ЖАННА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ЖУЕТ">
            <a:extLst>
              <a:ext uri="{FF2B5EF4-FFF2-40B4-BE49-F238E27FC236}">
                <a16:creationId xmlns:a16="http://schemas.microsoft.com/office/drawing/2014/main" id="{350DFA8F-8D21-492A-8164-3EC831F35134}"/>
              </a:ext>
            </a:extLst>
          </p:cNvPr>
          <p:cNvSpPr/>
          <p:nvPr/>
        </p:nvSpPr>
        <p:spPr>
          <a:xfrm>
            <a:off x="3334800" y="2908432"/>
            <a:ext cx="2125403" cy="52229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4868F67-D19A-4FF8-A853-53B4BBFE8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130795" y="434759"/>
            <a:ext cx="2722238" cy="408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ЖИРАФуглы 6">
            <a:extLst>
              <a:ext uri="{FF2B5EF4-FFF2-40B4-BE49-F238E27FC236}">
                <a16:creationId xmlns:a16="http://schemas.microsoft.com/office/drawing/2014/main" id="{01A47666-68E9-4C7F-9F6F-96B1E6A9191A}"/>
              </a:ext>
            </a:extLst>
          </p:cNvPr>
          <p:cNvSpPr/>
          <p:nvPr/>
        </p:nvSpPr>
        <p:spPr>
          <a:xfrm>
            <a:off x="1067108" y="80581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ЖИВЕ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6" name="ЛИСТЬЯ">
            <a:extLst>
              <a:ext uri="{FF2B5EF4-FFF2-40B4-BE49-F238E27FC236}">
                <a16:creationId xmlns:a16="http://schemas.microsoft.com/office/drawing/2014/main" id="{97659D7D-89AA-4279-9C3A-A6B51FBD4C5C}"/>
              </a:ext>
            </a:extLst>
          </p:cNvPr>
          <p:cNvSpPr/>
          <p:nvPr/>
        </p:nvSpPr>
        <p:spPr>
          <a:xfrm>
            <a:off x="893447" y="2376610"/>
            <a:ext cx="240458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ЗООПАРКУ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7" name="ЖЕЛТЫЙ">
            <a:extLst>
              <a:ext uri="{FF2B5EF4-FFF2-40B4-BE49-F238E27FC236}">
                <a16:creationId xmlns:a16="http://schemas.microsoft.com/office/drawing/2014/main" id="{77069275-A3D5-44D6-BB43-3347E857F382}"/>
              </a:ext>
            </a:extLst>
          </p:cNvPr>
          <p:cNvSpPr/>
          <p:nvPr/>
        </p:nvSpPr>
        <p:spPr>
          <a:xfrm>
            <a:off x="2791927" y="1646469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8" name="ЖУЕТ">
            <a:extLst>
              <a:ext uri="{FF2B5EF4-FFF2-40B4-BE49-F238E27FC236}">
                <a16:creationId xmlns:a16="http://schemas.microsoft.com/office/drawing/2014/main" id="{4C8728EB-0781-4803-B5C6-BB7D4106B6CA}"/>
              </a:ext>
            </a:extLst>
          </p:cNvPr>
          <p:cNvSpPr/>
          <p:nvPr/>
        </p:nvSpPr>
        <p:spPr>
          <a:xfrm>
            <a:off x="3333887" y="2909901"/>
            <a:ext cx="57629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У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9BA9C6F-8D71-4BE8-A075-FF5127BBE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262541" y="436613"/>
            <a:ext cx="2859874" cy="428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ЖИРАФуглы 6">
            <a:extLst>
              <a:ext uri="{FF2B5EF4-FFF2-40B4-BE49-F238E27FC236}">
                <a16:creationId xmlns:a16="http://schemas.microsoft.com/office/drawing/2014/main" id="{F73B5755-8D12-4CDE-B6E8-C672248545AB}"/>
              </a:ext>
            </a:extLst>
          </p:cNvPr>
          <p:cNvSpPr/>
          <p:nvPr/>
        </p:nvSpPr>
        <p:spPr>
          <a:xfrm>
            <a:off x="1947061" y="81628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ПОВЗЕ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ЛИСТЬЯ">
            <a:extLst>
              <a:ext uri="{FF2B5EF4-FFF2-40B4-BE49-F238E27FC236}">
                <a16:creationId xmlns:a16="http://schemas.microsoft.com/office/drawing/2014/main" id="{208E9EF4-9AFD-4641-BB6A-C73CBCE538D8}"/>
              </a:ext>
            </a:extLst>
          </p:cNvPr>
          <p:cNvSpPr/>
          <p:nvPr/>
        </p:nvSpPr>
        <p:spPr>
          <a:xfrm>
            <a:off x="750439" y="2335167"/>
            <a:ext cx="221906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ЗЕЛЕНІЙ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7" name="ЖЕЛТЫЙ">
            <a:extLst>
              <a:ext uri="{FF2B5EF4-FFF2-40B4-BE49-F238E27FC236}">
                <a16:creationId xmlns:a16="http://schemas.microsoft.com/office/drawing/2014/main" id="{1A3B0CF9-5817-4089-A004-88F960E560BC}"/>
              </a:ext>
            </a:extLst>
          </p:cNvPr>
          <p:cNvSpPr/>
          <p:nvPr/>
        </p:nvSpPr>
        <p:spPr>
          <a:xfrm>
            <a:off x="3730599" y="1645734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8" name="ЖУЕТ">
            <a:extLst>
              <a:ext uri="{FF2B5EF4-FFF2-40B4-BE49-F238E27FC236}">
                <a16:creationId xmlns:a16="http://schemas.microsoft.com/office/drawing/2014/main" id="{4E56234B-B999-46D0-8C66-8AD76F647E0C}"/>
              </a:ext>
            </a:extLst>
          </p:cNvPr>
          <p:cNvSpPr/>
          <p:nvPr/>
        </p:nvSpPr>
        <p:spPr>
          <a:xfrm>
            <a:off x="4203978" y="2909166"/>
            <a:ext cx="892909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ЛИСТЬЯ">
            <a:extLst>
              <a:ext uri="{FF2B5EF4-FFF2-40B4-BE49-F238E27FC236}">
                <a16:creationId xmlns:a16="http://schemas.microsoft.com/office/drawing/2014/main" id="{5B9F8DF3-E794-425D-9853-5E06977D54F7}"/>
              </a:ext>
            </a:extLst>
          </p:cNvPr>
          <p:cNvSpPr/>
          <p:nvPr/>
        </p:nvSpPr>
        <p:spPr>
          <a:xfrm>
            <a:off x="126920" y="1480456"/>
            <a:ext cx="179915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ТРАВІ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37CE4A-B18F-4C21-8A30-82CAB3856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78" y="3168004"/>
            <a:ext cx="2397770" cy="239777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78E3ADD-B99D-4EB3-B67B-2D54509AC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53226"/>
            <a:ext cx="569494" cy="49281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A6D36C-803B-4EA0-9624-690C2FAF27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0" y="403446"/>
            <a:ext cx="5602942" cy="56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24 L -0.23112 0.5446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6 L 0.17461 0.663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0873 0.3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39 L 0.46718 0.44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25 L -0.23112 0.5446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-1.11111E-6 L 0.075 0.6650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3.7037E-6 L 0.08164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8 -2.22222E-6 L 0.47396 0.4449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39 L -0.19935 0.5423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5 -3.33333E-6 L 0.09987 0.6634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-0.00047 L 0.10404 0.358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L -0.23112 0.54098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00278 L 0.07344 0.6622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85 L 0.08607 0.35764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3 L 0.34779 0.4356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-0.00185 L -0.26302 0.53959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0417 L 0.05274 0.66088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1 -0.00417 L 0.06172 0.35695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6 3.7037E-6 L 0.42735 0.44051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7.40741E-7 L 0.66771 0.5662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1" grpId="3" animBg="1"/>
      <p:bldP spid="12" grpId="1" animBg="1"/>
      <p:bldP spid="12" grpId="2" animBg="1"/>
      <p:bldP spid="12" grpId="3" animBg="1"/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4F6793-9E52-46F0-BAFF-37595564E78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1E042A9-2640-4372-A379-3813B6E05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E18D79-808F-4C32-B5C5-1894DCE38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20</cp:revision>
  <dcterms:created xsi:type="dcterms:W3CDTF">2025-12-16T19:07:38Z</dcterms:created>
  <dcterms:modified xsi:type="dcterms:W3CDTF">2026-01-08T08:02:04Z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