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9" d="100"/>
          <a:sy n="69" d="100"/>
        </p:scale>
        <p:origin x="97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03090-184D-46E1-B174-043ABD00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83EE3B4-AA2C-476F-BFCC-773B20184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3C55B2-F42A-433C-AD2D-19FC0A30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48FC6F-24D3-4361-BAB2-E619573C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9232055-7EAB-44E3-BCF4-133F697A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F16AB-752C-4898-82CB-EC31E2B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D6C36F3-1254-4249-B1BC-C369AF566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56561F-E26E-46AA-857F-3AD8F274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B5EA51-84EB-4699-9579-13F41330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46C8E-EF4A-419E-A946-EBCF99B8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26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353F6C-0489-4396-9FA5-FE6483263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9B65B-4F68-49FF-9404-AAA3FA0E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0EF212-70DD-4BB4-915D-9DF3DD5E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46FBF2-99AA-468C-B7E6-3F8250B3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A42681-2250-4E83-9489-404EEB98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5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A47DC-B1A2-4C60-8F33-D943637E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10F88-9405-4A08-9AF3-70D3C10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45EEB7-EC5C-4D9F-875A-66DBF9AE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1B562-9431-4697-98BB-666EEC17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EA76A5-2F06-4FEA-8E30-3217146B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9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F0F8A-192C-49A0-9627-DF6899AE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5AA725-2C41-4E20-8858-D7E8B08C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1A193C-A972-4DA7-A9D0-2A55CAB5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E15234-67FA-47BD-B707-F787631A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098F6B-8A3C-432E-B2DD-0E0338A3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00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2895B-D868-47E4-A7F7-B3E52FB9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AAA78B-CBED-4D5A-8375-C591113C4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576454-C7F3-40D7-B680-2DD79C91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17625E-82C0-4E0B-B237-EBDC0FD2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EA7D84-0338-47F5-A8CE-F0D5EDC4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4A88F6-438E-497E-86FF-CBA36C4A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8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B17F0-90F2-4626-876F-15542B31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ABF3C5-81E8-48A0-9C37-8E0395FC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B4CE5D-B6B7-4EC5-B0A0-750780F0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5D6120-79D0-48BF-8214-26079EB58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84BF66E-B0C2-4873-B680-4C8302597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D39790-A7A1-416E-BD43-83A4801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22602-5C41-4BB0-B9FF-099A1C15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C9B9625-BA97-4158-9636-DD4FA9AB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9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4EFB-20A7-4AA1-9AA8-1E9DBA36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BC27D8-38D3-4A9C-9159-3DE3CC5E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316D4FE-7B93-490D-9A88-2EE73AF8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234390E-97B7-4D6F-A6AB-3482E8E1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3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CC9BF1D-4454-4B37-B831-9BE4E898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38D5719-3802-4D33-A44F-A226C1BF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EF6EF8-122B-4B87-BED7-B3C281D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11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8EB48-90BC-465D-BBE0-3979AF2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A060F7-E570-49E9-893D-BE0DCCE1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00EFA3F-7CF6-4A4F-896A-2FDC7D4F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6D5380-C1B3-4156-8FC7-6FEE6E1E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D2D7A3-3E80-4037-841C-9DC76868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242DE-EBE0-47E7-B88D-4AF9D086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7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75A69-7D49-4B90-AB4F-14DFD883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4B88ADA-67FB-4958-96C7-6804ECD50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C1ECE-6E75-4853-A044-89D83D7F9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388767-993F-43D8-A918-260ED7C1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E6D3F4-4D8A-40DA-A5AA-EB624556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6E67C2-86C6-40C3-B98B-D192DA9E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983AD4-C05F-4D74-A6A6-8D7A223F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F527AE-CB00-4237-AAE6-E03433EB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D3AC65-9A57-48D0-A5DD-1F2C7C13C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4D55-C84D-4D70-B927-15A8F6BA975C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984515-8841-4691-AB11-934167CF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C04EFF-F2A2-4F2B-B299-014248782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83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E2F1F2-04D4-49DF-AAEF-A48CC78B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925853"/>
          </a:xfrm>
          <a:prstGeom prst="rect">
            <a:avLst/>
          </a:prstGeom>
        </p:spPr>
      </p:pic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31D3FF49-031C-4727-8D9C-4046DA6FBA7A}"/>
              </a:ext>
            </a:extLst>
          </p:cNvPr>
          <p:cNvSpPr/>
          <p:nvPr/>
        </p:nvSpPr>
        <p:spPr>
          <a:xfrm>
            <a:off x="2457894" y="3082755"/>
            <a:ext cx="5757333" cy="3807558"/>
          </a:xfrm>
          <a:custGeom>
            <a:avLst/>
            <a:gdLst>
              <a:gd name="connsiteX0" fmla="*/ 0 w 5757333"/>
              <a:gd name="connsiteY0" fmla="*/ 1903779 h 3807558"/>
              <a:gd name="connsiteX1" fmla="*/ 1903779 w 5757333"/>
              <a:gd name="connsiteY1" fmla="*/ 0 h 3807558"/>
              <a:gd name="connsiteX2" fmla="*/ 2592700 w 5757333"/>
              <a:gd name="connsiteY2" fmla="*/ 0 h 3807558"/>
              <a:gd name="connsiteX3" fmla="*/ 3281620 w 5757333"/>
              <a:gd name="connsiteY3" fmla="*/ 0 h 3807558"/>
              <a:gd name="connsiteX4" fmla="*/ 3853554 w 5757333"/>
              <a:gd name="connsiteY4" fmla="*/ 0 h 3807558"/>
              <a:gd name="connsiteX5" fmla="*/ 5757333 w 5757333"/>
              <a:gd name="connsiteY5" fmla="*/ 1903779 h 3807558"/>
              <a:gd name="connsiteX6" fmla="*/ 5757333 w 5757333"/>
              <a:gd name="connsiteY6" fmla="*/ 1903779 h 3807558"/>
              <a:gd name="connsiteX7" fmla="*/ 3853554 w 5757333"/>
              <a:gd name="connsiteY7" fmla="*/ 3807558 h 3807558"/>
              <a:gd name="connsiteX8" fmla="*/ 3262122 w 5757333"/>
              <a:gd name="connsiteY8" fmla="*/ 3807558 h 3807558"/>
              <a:gd name="connsiteX9" fmla="*/ 2573202 w 5757333"/>
              <a:gd name="connsiteY9" fmla="*/ 3807558 h 3807558"/>
              <a:gd name="connsiteX10" fmla="*/ 1903779 w 5757333"/>
              <a:gd name="connsiteY10" fmla="*/ 3807558 h 3807558"/>
              <a:gd name="connsiteX11" fmla="*/ 0 w 5757333"/>
              <a:gd name="connsiteY11" fmla="*/ 1903779 h 38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7333" h="3807558" fill="none" extrusionOk="0">
                <a:moveTo>
                  <a:pt x="0" y="1903779"/>
                </a:moveTo>
                <a:cubicBezTo>
                  <a:pt x="4576" y="899747"/>
                  <a:pt x="899805" y="73096"/>
                  <a:pt x="1903779" y="0"/>
                </a:cubicBezTo>
                <a:cubicBezTo>
                  <a:pt x="2244832" y="-12363"/>
                  <a:pt x="2300951" y="16354"/>
                  <a:pt x="2592700" y="0"/>
                </a:cubicBezTo>
                <a:cubicBezTo>
                  <a:pt x="2884449" y="-16354"/>
                  <a:pt x="2995046" y="-26949"/>
                  <a:pt x="3281620" y="0"/>
                </a:cubicBezTo>
                <a:cubicBezTo>
                  <a:pt x="3568194" y="26949"/>
                  <a:pt x="3609390" y="-16889"/>
                  <a:pt x="3853554" y="0"/>
                </a:cubicBezTo>
                <a:cubicBezTo>
                  <a:pt x="4809259" y="-143094"/>
                  <a:pt x="5704652" y="1050670"/>
                  <a:pt x="5757333" y="1903779"/>
                </a:cubicBezTo>
                <a:lnTo>
                  <a:pt x="5757333" y="1903779"/>
                </a:lnTo>
                <a:cubicBezTo>
                  <a:pt x="5678695" y="2718646"/>
                  <a:pt x="4931311" y="3802209"/>
                  <a:pt x="3853554" y="3807558"/>
                </a:cubicBezTo>
                <a:cubicBezTo>
                  <a:pt x="3714047" y="3782656"/>
                  <a:pt x="3434613" y="3786269"/>
                  <a:pt x="3262122" y="3807558"/>
                </a:cubicBezTo>
                <a:cubicBezTo>
                  <a:pt x="3089631" y="3828847"/>
                  <a:pt x="2809738" y="3791092"/>
                  <a:pt x="2573202" y="3807558"/>
                </a:cubicBezTo>
                <a:cubicBezTo>
                  <a:pt x="2336666" y="3824024"/>
                  <a:pt x="2230745" y="3836426"/>
                  <a:pt x="1903779" y="3807558"/>
                </a:cubicBezTo>
                <a:cubicBezTo>
                  <a:pt x="906372" y="3914521"/>
                  <a:pt x="-168642" y="3044140"/>
                  <a:pt x="0" y="1903779"/>
                </a:cubicBezTo>
                <a:close/>
              </a:path>
              <a:path w="5757333" h="3807558" stroke="0" extrusionOk="0">
                <a:moveTo>
                  <a:pt x="0" y="1903779"/>
                </a:moveTo>
                <a:cubicBezTo>
                  <a:pt x="-63899" y="812936"/>
                  <a:pt x="708525" y="53980"/>
                  <a:pt x="1903779" y="0"/>
                </a:cubicBezTo>
                <a:cubicBezTo>
                  <a:pt x="2078259" y="33239"/>
                  <a:pt x="2430451" y="26315"/>
                  <a:pt x="2592700" y="0"/>
                </a:cubicBezTo>
                <a:cubicBezTo>
                  <a:pt x="2754949" y="-26315"/>
                  <a:pt x="3000990" y="24431"/>
                  <a:pt x="3223127" y="0"/>
                </a:cubicBezTo>
                <a:cubicBezTo>
                  <a:pt x="3445264" y="-24431"/>
                  <a:pt x="3636924" y="5383"/>
                  <a:pt x="3853554" y="0"/>
                </a:cubicBezTo>
                <a:cubicBezTo>
                  <a:pt x="4829952" y="-241668"/>
                  <a:pt x="5795877" y="709719"/>
                  <a:pt x="5757333" y="1903779"/>
                </a:cubicBezTo>
                <a:lnTo>
                  <a:pt x="5757333" y="1903779"/>
                </a:lnTo>
                <a:cubicBezTo>
                  <a:pt x="5556878" y="2823772"/>
                  <a:pt x="5038610" y="3590097"/>
                  <a:pt x="3853554" y="3807558"/>
                </a:cubicBezTo>
                <a:cubicBezTo>
                  <a:pt x="3708579" y="3834345"/>
                  <a:pt x="3348160" y="3789199"/>
                  <a:pt x="3164634" y="3807558"/>
                </a:cubicBezTo>
                <a:cubicBezTo>
                  <a:pt x="2981108" y="3825917"/>
                  <a:pt x="2836870" y="3815595"/>
                  <a:pt x="2553704" y="3807558"/>
                </a:cubicBezTo>
                <a:cubicBezTo>
                  <a:pt x="2270538" y="3799522"/>
                  <a:pt x="2179782" y="3780874"/>
                  <a:pt x="1903779" y="3807558"/>
                </a:cubicBezTo>
                <a:cubicBezTo>
                  <a:pt x="893956" y="3841583"/>
                  <a:pt x="64543" y="3051285"/>
                  <a:pt x="0" y="1903779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0373B0-7CE5-47D5-B6A2-89B829D7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94" y="4559060"/>
            <a:ext cx="1692535" cy="16925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2E5CB0-97D1-41CF-8491-0A51183E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982" y="4876582"/>
            <a:ext cx="1493965" cy="14939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D27848-59E5-4B29-9B27-09D08B9E5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07" y="3573013"/>
            <a:ext cx="7082514" cy="3447599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587367-C6FE-47CE-AC03-D434CCD6E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8348">
            <a:off x="5645365" y="5007400"/>
            <a:ext cx="1617974" cy="161797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946C34-1DEC-4CD9-83F0-477A6C79D265}"/>
              </a:ext>
            </a:extLst>
          </p:cNvPr>
          <p:cNvSpPr/>
          <p:nvPr/>
        </p:nvSpPr>
        <p:spPr>
          <a:xfrm>
            <a:off x="213487" y="225919"/>
            <a:ext cx="5995595" cy="7458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 столі… , а під столом…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98E213-0C1D-4752-80BD-335147CC6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4571" flipH="1">
            <a:off x="4027711" y="3708553"/>
            <a:ext cx="1458016" cy="1458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24CA77-53AB-48DA-BAA6-2DB2D4893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23" y="3685970"/>
            <a:ext cx="1365470" cy="13654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A720C0-72D9-4D63-8543-5D37E3D6B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011" y="4818533"/>
            <a:ext cx="1610062" cy="16100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23C0EF-0B08-4202-9BAD-1FAC9D72A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32570" r="68408" b="18293"/>
          <a:stretch/>
        </p:blipFill>
        <p:spPr>
          <a:xfrm>
            <a:off x="3167871" y="4687628"/>
            <a:ext cx="921570" cy="1694062"/>
          </a:xfrm>
          <a:prstGeom prst="rect">
            <a:avLst/>
          </a:prstGeom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AF9899-F205-40B9-A39E-B13C422BE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1" y="3774707"/>
            <a:ext cx="1022510" cy="10225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24C8BA-3794-4066-8539-1D15411B8B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4996" y="3796201"/>
            <a:ext cx="1150214" cy="115021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CE6952F-AB1C-45C3-8FEE-1DB2DF1301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4625">
            <a:off x="4918719" y="3758372"/>
            <a:ext cx="1383274" cy="138327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3DB5D2-4EB3-4F26-9C8D-080C2C5A8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04">
            <a:off x="4486597" y="3840342"/>
            <a:ext cx="960491" cy="96049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C786B6-4568-4446-B978-B503688195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30" y="3428604"/>
            <a:ext cx="2989670" cy="29896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521E1B3-3090-491A-A28A-FCDF554776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" y="5967765"/>
            <a:ext cx="861890" cy="74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D88D7B-382F-4E1C-A216-43952BFA65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622" y="5053171"/>
            <a:ext cx="1352180" cy="135218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1CAFF5-BA60-483C-92CE-70CA15554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1" t="28213" r="17397"/>
          <a:stretch/>
        </p:blipFill>
        <p:spPr>
          <a:xfrm>
            <a:off x="6973721" y="4545684"/>
            <a:ext cx="733676" cy="2474928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BC6F7F-4BF2-4932-8ADF-E121AE9061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789890">
            <a:off x="4502564" y="4621493"/>
            <a:ext cx="2294298" cy="22942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6E29CAD-5549-4599-AB16-2D168B09A7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06" y="473040"/>
            <a:ext cx="3134283" cy="31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702CFE3-AD06-4887-AD1E-554EB841192B}"/>
</file>

<file path=customXml/itemProps2.xml><?xml version="1.0" encoding="utf-8"?>
<ds:datastoreItem xmlns:ds="http://schemas.openxmlformats.org/officeDocument/2006/customXml" ds:itemID="{AC6CA7CF-3600-49DB-995C-B4C2DA6CCB84}"/>
</file>

<file path=customXml/itemProps3.xml><?xml version="1.0" encoding="utf-8"?>
<ds:datastoreItem xmlns:ds="http://schemas.openxmlformats.org/officeDocument/2006/customXml" ds:itemID="{452286C5-5BCD-46FD-86A9-0A1DCB84AEA5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2025-12-09T18:39:19Z</dcterms:created>
  <dcterms:modified xsi:type="dcterms:W3CDTF">2025-12-18T13:46:05Z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